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78" r:id="rId5"/>
    <p:sldId id="260" r:id="rId6"/>
    <p:sldId id="277" r:id="rId7"/>
    <p:sldId id="273" r:id="rId8"/>
    <p:sldId id="279" r:id="rId9"/>
    <p:sldId id="280" r:id="rId10"/>
    <p:sldId id="261" r:id="rId11"/>
    <p:sldId id="265" r:id="rId12"/>
    <p:sldId id="266" r:id="rId13"/>
    <p:sldId id="262" r:id="rId14"/>
    <p:sldId id="264" r:id="rId15"/>
    <p:sldId id="268" r:id="rId16"/>
    <p:sldId id="269" r:id="rId17"/>
    <p:sldId id="274" r:id="rId18"/>
    <p:sldId id="281" r:id="rId19"/>
    <p:sldId id="282" r:id="rId20"/>
  </p:sldIdLst>
  <p:sldSz cx="12192000" cy="6858000"/>
  <p:notesSz cx="6794500" cy="99314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ibjörg Jónsdóttir" userId="67d49888-e7ae-4f38-972e-8219a51b9551" providerId="ADAL" clId="{F6572736-8760-425F-A0B3-F917ED6FB9C4}"/>
    <pc:docChg chg="undo redo custSel mod addSld delSld modSld sldOrd">
      <pc:chgData name="Ingibjörg Jónsdóttir" userId="67d49888-e7ae-4f38-972e-8219a51b9551" providerId="ADAL" clId="{F6572736-8760-425F-A0B3-F917ED6FB9C4}" dt="2020-09-11T15:23:38.412" v="4437" actId="2696"/>
      <pc:docMkLst>
        <pc:docMk/>
      </pc:docMkLst>
      <pc:sldChg chg="modSp mod">
        <pc:chgData name="Ingibjörg Jónsdóttir" userId="67d49888-e7ae-4f38-972e-8219a51b9551" providerId="ADAL" clId="{F6572736-8760-425F-A0B3-F917ED6FB9C4}" dt="2020-08-12T14:39:11.470" v="2243" actId="20577"/>
        <pc:sldMkLst>
          <pc:docMk/>
          <pc:sldMk cId="385659680" sldId="256"/>
        </pc:sldMkLst>
        <pc:spChg chg="mod">
          <ac:chgData name="Ingibjörg Jónsdóttir" userId="67d49888-e7ae-4f38-972e-8219a51b9551" providerId="ADAL" clId="{F6572736-8760-425F-A0B3-F917ED6FB9C4}" dt="2020-08-12T14:39:11.470" v="2243" actId="20577"/>
          <ac:spMkLst>
            <pc:docMk/>
            <pc:sldMk cId="385659680" sldId="256"/>
            <ac:spMk id="2" creationId="{A28D9ABA-C814-47CD-8CD0-7EE45CE1C144}"/>
          </ac:spMkLst>
        </pc:spChg>
        <pc:spChg chg="mod">
          <ac:chgData name="Ingibjörg Jónsdóttir" userId="67d49888-e7ae-4f38-972e-8219a51b9551" providerId="ADAL" clId="{F6572736-8760-425F-A0B3-F917ED6FB9C4}" dt="2020-08-11T16:16:07.294" v="1830" actId="1076"/>
          <ac:spMkLst>
            <pc:docMk/>
            <pc:sldMk cId="385659680" sldId="256"/>
            <ac:spMk id="3" creationId="{1A073DF9-69AC-423F-B29B-11CD43D3AFC8}"/>
          </ac:spMkLst>
        </pc:spChg>
      </pc:sldChg>
      <pc:sldChg chg="addSp delSp modSp mod delDesignElem modNotesTx">
        <pc:chgData name="Ingibjörg Jónsdóttir" userId="67d49888-e7ae-4f38-972e-8219a51b9551" providerId="ADAL" clId="{F6572736-8760-425F-A0B3-F917ED6FB9C4}" dt="2020-09-11T14:34:24.073" v="4357" actId="20577"/>
        <pc:sldMkLst>
          <pc:docMk/>
          <pc:sldMk cId="1441654387" sldId="257"/>
        </pc:sldMkLst>
        <pc:spChg chg="mod">
          <ac:chgData name="Ingibjörg Jónsdóttir" userId="67d49888-e7ae-4f38-972e-8219a51b9551" providerId="ADAL" clId="{F6572736-8760-425F-A0B3-F917ED6FB9C4}" dt="2020-09-11T14:28:52.945" v="3774" actId="20577"/>
          <ac:spMkLst>
            <pc:docMk/>
            <pc:sldMk cId="1441654387" sldId="257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9-11T14:34:24.073" v="4357" actId="20577"/>
          <ac:spMkLst>
            <pc:docMk/>
            <pc:sldMk cId="1441654387" sldId="257"/>
            <ac:spMk id="3" creationId="{A29CC1F4-024F-4ACB-B107-350184CC8519}"/>
          </ac:spMkLst>
        </pc:spChg>
        <pc:spChg chg="add del mod">
          <ac:chgData name="Ingibjörg Jónsdóttir" userId="67d49888-e7ae-4f38-972e-8219a51b9551" providerId="ADAL" clId="{F6572736-8760-425F-A0B3-F917ED6FB9C4}" dt="2020-09-11T13:54:49.597" v="3759"/>
          <ac:spMkLst>
            <pc:docMk/>
            <pc:sldMk cId="1441654387" sldId="257"/>
            <ac:spMk id="4" creationId="{926B4856-F9C2-4389-8710-ABBDA58262E4}"/>
          </ac:spMkLst>
        </pc:spChg>
        <pc:spChg chg="add del mod">
          <ac:chgData name="Ingibjörg Jónsdóttir" userId="67d49888-e7ae-4f38-972e-8219a51b9551" providerId="ADAL" clId="{F6572736-8760-425F-A0B3-F917ED6FB9C4}" dt="2020-09-11T13:54:49.597" v="3759"/>
          <ac:spMkLst>
            <pc:docMk/>
            <pc:sldMk cId="1441654387" sldId="257"/>
            <ac:spMk id="5" creationId="{0B576AC8-B536-407C-B863-9B755E6606D8}"/>
          </ac:spMkLst>
        </pc:spChg>
        <pc:spChg chg="add del">
          <ac:chgData name="Ingibjörg Jónsdóttir" userId="67d49888-e7ae-4f38-972e-8219a51b9551" providerId="ADAL" clId="{F6572736-8760-425F-A0B3-F917ED6FB9C4}" dt="2020-09-11T13:54:49.597" v="3759"/>
          <ac:spMkLst>
            <pc:docMk/>
            <pc:sldMk cId="1441654387" sldId="257"/>
            <ac:spMk id="8" creationId="{827B839B-9ADE-406B-8590-F1CAEDED45A1}"/>
          </ac:spMkLst>
        </pc:spChg>
        <pc:spChg chg="add del">
          <ac:chgData name="Ingibjörg Jónsdóttir" userId="67d49888-e7ae-4f38-972e-8219a51b9551" providerId="ADAL" clId="{F6572736-8760-425F-A0B3-F917ED6FB9C4}" dt="2020-09-11T13:54:49.597" v="3759"/>
          <ac:spMkLst>
            <pc:docMk/>
            <pc:sldMk cId="1441654387" sldId="257"/>
            <ac:spMk id="10" creationId="{CFE45BF0-46DB-408C-B5F7-7B11716805D4}"/>
          </ac:spMkLst>
        </pc:spChg>
        <pc:spChg chg="add del">
          <ac:chgData name="Ingibjörg Jónsdóttir" userId="67d49888-e7ae-4f38-972e-8219a51b9551" providerId="ADAL" clId="{F6572736-8760-425F-A0B3-F917ED6FB9C4}" dt="2020-09-11T13:54:49.597" v="3759"/>
          <ac:spMkLst>
            <pc:docMk/>
            <pc:sldMk cId="1441654387" sldId="257"/>
            <ac:spMk id="12" creationId="{2AEBC8F2-97B1-41B4-93F1-2D289E197FBA}"/>
          </ac:spMkLst>
        </pc:spChg>
        <pc:spChg chg="add del">
          <ac:chgData name="Ingibjörg Jónsdóttir" userId="67d49888-e7ae-4f38-972e-8219a51b9551" providerId="ADAL" clId="{F6572736-8760-425F-A0B3-F917ED6FB9C4}" dt="2020-09-11T13:54:49.597" v="3759"/>
          <ac:spMkLst>
            <pc:docMk/>
            <pc:sldMk cId="1441654387" sldId="257"/>
            <ac:spMk id="14" creationId="{472E3A19-F5D5-48FC-BB9C-48C2F68F598B}"/>
          </ac:spMkLst>
        </pc:spChg>
        <pc:spChg chg="add del">
          <ac:chgData name="Ingibjörg Jónsdóttir" userId="67d49888-e7ae-4f38-972e-8219a51b9551" providerId="ADAL" clId="{F6572736-8760-425F-A0B3-F917ED6FB9C4}" dt="2020-09-11T13:54:49.597" v="3759"/>
          <ac:spMkLst>
            <pc:docMk/>
            <pc:sldMk cId="1441654387" sldId="257"/>
            <ac:spMk id="16" creationId="{7A62E32F-BB65-43A8-8EB5-92346890E549}"/>
          </ac:spMkLst>
        </pc:spChg>
        <pc:spChg chg="add del">
          <ac:chgData name="Ingibjörg Jónsdóttir" userId="67d49888-e7ae-4f38-972e-8219a51b9551" providerId="ADAL" clId="{F6572736-8760-425F-A0B3-F917ED6FB9C4}" dt="2020-09-11T13:54:49.597" v="3759"/>
          <ac:spMkLst>
            <pc:docMk/>
            <pc:sldMk cId="1441654387" sldId="257"/>
            <ac:spMk id="18" creationId="{14E91B64-9FCC-451E-AFB4-A827D6329367}"/>
          </ac:spMkLst>
        </pc:spChg>
      </pc:sldChg>
      <pc:sldChg chg="modSp mod ord modNotesTx">
        <pc:chgData name="Ingibjörg Jónsdóttir" userId="67d49888-e7ae-4f38-972e-8219a51b9551" providerId="ADAL" clId="{F6572736-8760-425F-A0B3-F917ED6FB9C4}" dt="2020-09-11T15:20:15.281" v="4418" actId="20577"/>
        <pc:sldMkLst>
          <pc:docMk/>
          <pc:sldMk cId="1612514633" sldId="260"/>
        </pc:sldMkLst>
        <pc:spChg chg="mod">
          <ac:chgData name="Ingibjörg Jónsdóttir" userId="67d49888-e7ae-4f38-972e-8219a51b9551" providerId="ADAL" clId="{F6572736-8760-425F-A0B3-F917ED6FB9C4}" dt="2020-08-13T14:38:20.907" v="2879" actId="20577"/>
          <ac:spMkLst>
            <pc:docMk/>
            <pc:sldMk cId="1612514633" sldId="260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9-11T15:20:15.281" v="4418" actId="20577"/>
          <ac:spMkLst>
            <pc:docMk/>
            <pc:sldMk cId="1612514633" sldId="260"/>
            <ac:spMk id="3" creationId="{A29CC1F4-024F-4ACB-B107-350184CC8519}"/>
          </ac:spMkLst>
        </pc:spChg>
      </pc:sldChg>
      <pc:sldChg chg="modSp mod">
        <pc:chgData name="Ingibjörg Jónsdóttir" userId="67d49888-e7ae-4f38-972e-8219a51b9551" providerId="ADAL" clId="{F6572736-8760-425F-A0B3-F917ED6FB9C4}" dt="2020-08-13T16:11:41.785" v="3216" actId="255"/>
        <pc:sldMkLst>
          <pc:docMk/>
          <pc:sldMk cId="1574683241" sldId="261"/>
        </pc:sldMkLst>
        <pc:spChg chg="mod">
          <ac:chgData name="Ingibjörg Jónsdóttir" userId="67d49888-e7ae-4f38-972e-8219a51b9551" providerId="ADAL" clId="{F6572736-8760-425F-A0B3-F917ED6FB9C4}" dt="2020-08-13T16:11:41.785" v="3216" actId="255"/>
          <ac:spMkLst>
            <pc:docMk/>
            <pc:sldMk cId="1574683241" sldId="261"/>
            <ac:spMk id="3" creationId="{A29CC1F4-024F-4ACB-B107-350184CC8519}"/>
          </ac:spMkLst>
        </pc:spChg>
      </pc:sldChg>
      <pc:sldChg chg="modSp mod">
        <pc:chgData name="Ingibjörg Jónsdóttir" userId="67d49888-e7ae-4f38-972e-8219a51b9551" providerId="ADAL" clId="{F6572736-8760-425F-A0B3-F917ED6FB9C4}" dt="2020-08-30T17:07:58.969" v="3400" actId="20577"/>
        <pc:sldMkLst>
          <pc:docMk/>
          <pc:sldMk cId="3774288733" sldId="262"/>
        </pc:sldMkLst>
        <pc:spChg chg="mod">
          <ac:chgData name="Ingibjörg Jónsdóttir" userId="67d49888-e7ae-4f38-972e-8219a51b9551" providerId="ADAL" clId="{F6572736-8760-425F-A0B3-F917ED6FB9C4}" dt="2020-08-30T17:07:58.969" v="3400" actId="20577"/>
          <ac:spMkLst>
            <pc:docMk/>
            <pc:sldMk cId="3774288733" sldId="262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8-13T16:12:33.549" v="3264" actId="20577"/>
          <ac:spMkLst>
            <pc:docMk/>
            <pc:sldMk cId="3774288733" sldId="262"/>
            <ac:spMk id="3" creationId="{A29CC1F4-024F-4ACB-B107-350184CC8519}"/>
          </ac:spMkLst>
        </pc:spChg>
      </pc:sldChg>
      <pc:sldChg chg="modSp mod">
        <pc:chgData name="Ingibjörg Jónsdóttir" userId="67d49888-e7ae-4f38-972e-8219a51b9551" providerId="ADAL" clId="{F6572736-8760-425F-A0B3-F917ED6FB9C4}" dt="2020-08-13T16:14:11.872" v="3303" actId="20577"/>
        <pc:sldMkLst>
          <pc:docMk/>
          <pc:sldMk cId="643485893" sldId="264"/>
        </pc:sldMkLst>
        <pc:spChg chg="mod">
          <ac:chgData name="Ingibjörg Jónsdóttir" userId="67d49888-e7ae-4f38-972e-8219a51b9551" providerId="ADAL" clId="{F6572736-8760-425F-A0B3-F917ED6FB9C4}" dt="2020-08-13T16:14:11.872" v="3303" actId="20577"/>
          <ac:spMkLst>
            <pc:docMk/>
            <pc:sldMk cId="643485893" sldId="264"/>
            <ac:spMk id="3" creationId="{A29CC1F4-024F-4ACB-B107-350184CC8519}"/>
          </ac:spMkLst>
        </pc:spChg>
      </pc:sldChg>
      <pc:sldChg chg="modSp mod">
        <pc:chgData name="Ingibjörg Jónsdóttir" userId="67d49888-e7ae-4f38-972e-8219a51b9551" providerId="ADAL" clId="{F6572736-8760-425F-A0B3-F917ED6FB9C4}" dt="2020-08-30T17:08:21.741" v="3401" actId="20577"/>
        <pc:sldMkLst>
          <pc:docMk/>
          <pc:sldMk cId="2429647005" sldId="266"/>
        </pc:sldMkLst>
        <pc:spChg chg="mod">
          <ac:chgData name="Ingibjörg Jónsdóttir" userId="67d49888-e7ae-4f38-972e-8219a51b9551" providerId="ADAL" clId="{F6572736-8760-425F-A0B3-F917ED6FB9C4}" dt="2020-08-30T17:08:21.741" v="3401" actId="20577"/>
          <ac:spMkLst>
            <pc:docMk/>
            <pc:sldMk cId="2429647005" sldId="266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8-11T16:03:38.272" v="178" actId="20577"/>
          <ac:spMkLst>
            <pc:docMk/>
            <pc:sldMk cId="2429647005" sldId="266"/>
            <ac:spMk id="3" creationId="{A29CC1F4-024F-4ACB-B107-350184CC8519}"/>
          </ac:spMkLst>
        </pc:spChg>
      </pc:sldChg>
      <pc:sldChg chg="modSp add mod ord">
        <pc:chgData name="Ingibjörg Jónsdóttir" userId="67d49888-e7ae-4f38-972e-8219a51b9551" providerId="ADAL" clId="{F6572736-8760-425F-A0B3-F917ED6FB9C4}" dt="2020-08-13T16:16:31.166" v="3399" actId="20577"/>
        <pc:sldMkLst>
          <pc:docMk/>
          <pc:sldMk cId="581705820" sldId="267"/>
        </pc:sldMkLst>
        <pc:spChg chg="mod">
          <ac:chgData name="Ingibjörg Jónsdóttir" userId="67d49888-e7ae-4f38-972e-8219a51b9551" providerId="ADAL" clId="{F6572736-8760-425F-A0B3-F917ED6FB9C4}" dt="2020-08-11T16:05:05.716" v="286" actId="20577"/>
          <ac:spMkLst>
            <pc:docMk/>
            <pc:sldMk cId="581705820" sldId="267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8-13T16:16:31.166" v="3399" actId="20577"/>
          <ac:spMkLst>
            <pc:docMk/>
            <pc:sldMk cId="581705820" sldId="267"/>
            <ac:spMk id="3" creationId="{A29CC1F4-024F-4ACB-B107-350184CC8519}"/>
          </ac:spMkLst>
        </pc:spChg>
      </pc:sldChg>
      <pc:sldChg chg="modSp add mod">
        <pc:chgData name="Ingibjörg Jónsdóttir" userId="67d49888-e7ae-4f38-972e-8219a51b9551" providerId="ADAL" clId="{F6572736-8760-425F-A0B3-F917ED6FB9C4}" dt="2020-08-13T16:15:24.087" v="3361" actId="20577"/>
        <pc:sldMkLst>
          <pc:docMk/>
          <pc:sldMk cId="2250454330" sldId="268"/>
        </pc:sldMkLst>
        <pc:spChg chg="mod">
          <ac:chgData name="Ingibjörg Jónsdóttir" userId="67d49888-e7ae-4f38-972e-8219a51b9551" providerId="ADAL" clId="{F6572736-8760-425F-A0B3-F917ED6FB9C4}" dt="2020-08-11T16:07:02.686" v="601" actId="20577"/>
          <ac:spMkLst>
            <pc:docMk/>
            <pc:sldMk cId="2250454330" sldId="268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8-13T16:15:24.087" v="3361" actId="20577"/>
          <ac:spMkLst>
            <pc:docMk/>
            <pc:sldMk cId="2250454330" sldId="268"/>
            <ac:spMk id="3" creationId="{A29CC1F4-024F-4ACB-B107-350184CC8519}"/>
          </ac:spMkLst>
        </pc:spChg>
      </pc:sldChg>
      <pc:sldChg chg="modSp add mod">
        <pc:chgData name="Ingibjörg Jónsdóttir" userId="67d49888-e7ae-4f38-972e-8219a51b9551" providerId="ADAL" clId="{F6572736-8760-425F-A0B3-F917ED6FB9C4}" dt="2020-08-13T16:15:34.336" v="3362" actId="20577"/>
        <pc:sldMkLst>
          <pc:docMk/>
          <pc:sldMk cId="2783254888" sldId="269"/>
        </pc:sldMkLst>
        <pc:spChg chg="mod">
          <ac:chgData name="Ingibjörg Jónsdóttir" userId="67d49888-e7ae-4f38-972e-8219a51b9551" providerId="ADAL" clId="{F6572736-8760-425F-A0B3-F917ED6FB9C4}" dt="2020-08-11T16:12:29.356" v="1471" actId="20577"/>
          <ac:spMkLst>
            <pc:docMk/>
            <pc:sldMk cId="2783254888" sldId="269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8-13T16:15:34.336" v="3362" actId="20577"/>
          <ac:spMkLst>
            <pc:docMk/>
            <pc:sldMk cId="2783254888" sldId="269"/>
            <ac:spMk id="3" creationId="{A29CC1F4-024F-4ACB-B107-350184CC8519}"/>
          </ac:spMkLst>
        </pc:spChg>
      </pc:sldChg>
      <pc:sldChg chg="addSp delSp modSp add del mod setBg setClrOvrMap">
        <pc:chgData name="Ingibjörg Jónsdóttir" userId="67d49888-e7ae-4f38-972e-8219a51b9551" providerId="ADAL" clId="{F6572736-8760-425F-A0B3-F917ED6FB9C4}" dt="2020-08-13T14:39:47.538" v="2892" actId="2696"/>
        <pc:sldMkLst>
          <pc:docMk/>
          <pc:sldMk cId="1924630748" sldId="270"/>
        </pc:sldMkLst>
        <pc:spChg chg="add del mod ord">
          <ac:chgData name="Ingibjörg Jónsdóttir" userId="67d49888-e7ae-4f38-972e-8219a51b9551" providerId="ADAL" clId="{F6572736-8760-425F-A0B3-F917ED6FB9C4}" dt="2020-08-13T14:39:40.551" v="2890" actId="14100"/>
          <ac:spMkLst>
            <pc:docMk/>
            <pc:sldMk cId="1924630748" sldId="270"/>
            <ac:spMk id="2" creationId="{9EDB1D71-254A-437D-B996-06523B301B62}"/>
          </ac:spMkLst>
        </pc:spChg>
        <pc:spChg chg="add del mod">
          <ac:chgData name="Ingibjörg Jónsdóttir" userId="67d49888-e7ae-4f38-972e-8219a51b9551" providerId="ADAL" clId="{F6572736-8760-425F-A0B3-F917ED6FB9C4}" dt="2020-08-13T14:39:41.258" v="2891" actId="22"/>
          <ac:spMkLst>
            <pc:docMk/>
            <pc:sldMk cId="1924630748" sldId="270"/>
            <ac:spMk id="3" creationId="{A29CC1F4-024F-4ACB-B107-350184CC8519}"/>
          </ac:spMkLst>
        </pc:spChg>
        <pc:spChg chg="add del">
          <ac:chgData name="Ingibjörg Jónsdóttir" userId="67d49888-e7ae-4f38-972e-8219a51b9551" providerId="ADAL" clId="{F6572736-8760-425F-A0B3-F917ED6FB9C4}" dt="2020-08-13T14:38:17.141" v="2873" actId="26606"/>
          <ac:spMkLst>
            <pc:docMk/>
            <pc:sldMk cId="1924630748" sldId="270"/>
            <ac:spMk id="8" creationId="{827B839B-9ADE-406B-8590-F1CAEDED45A1}"/>
          </ac:spMkLst>
        </pc:spChg>
        <pc:spChg chg="add del mod">
          <ac:chgData name="Ingibjörg Jónsdóttir" userId="67d49888-e7ae-4f38-972e-8219a51b9551" providerId="ADAL" clId="{F6572736-8760-425F-A0B3-F917ED6FB9C4}" dt="2020-08-13T14:37:46.765" v="2864" actId="21"/>
          <ac:spMkLst>
            <pc:docMk/>
            <pc:sldMk cId="1924630748" sldId="270"/>
            <ac:spMk id="9" creationId="{A0AE965C-F97F-4E2B-ABA0-329CC74EC5E8}"/>
          </ac:spMkLst>
        </pc:spChg>
        <pc:spChg chg="add del">
          <ac:chgData name="Ingibjörg Jónsdóttir" userId="67d49888-e7ae-4f38-972e-8219a51b9551" providerId="ADAL" clId="{F6572736-8760-425F-A0B3-F917ED6FB9C4}" dt="2020-08-13T14:38:17.141" v="2873" actId="26606"/>
          <ac:spMkLst>
            <pc:docMk/>
            <pc:sldMk cId="1924630748" sldId="270"/>
            <ac:spMk id="10" creationId="{CFE45BF0-46DB-408C-B5F7-7B11716805D4}"/>
          </ac:spMkLst>
        </pc:spChg>
        <pc:spChg chg="add del">
          <ac:chgData name="Ingibjörg Jónsdóttir" userId="67d49888-e7ae-4f38-972e-8219a51b9551" providerId="ADAL" clId="{F6572736-8760-425F-A0B3-F917ED6FB9C4}" dt="2020-08-13T14:38:17.141" v="2873" actId="26606"/>
          <ac:spMkLst>
            <pc:docMk/>
            <pc:sldMk cId="1924630748" sldId="270"/>
            <ac:spMk id="12" creationId="{2AEBC8F2-97B1-41B4-93F1-2D289E197FBA}"/>
          </ac:spMkLst>
        </pc:spChg>
        <pc:spChg chg="add del">
          <ac:chgData name="Ingibjörg Jónsdóttir" userId="67d49888-e7ae-4f38-972e-8219a51b9551" providerId="ADAL" clId="{F6572736-8760-425F-A0B3-F917ED6FB9C4}" dt="2020-08-13T14:38:17.141" v="2873" actId="26606"/>
          <ac:spMkLst>
            <pc:docMk/>
            <pc:sldMk cId="1924630748" sldId="270"/>
            <ac:spMk id="14" creationId="{472E3A19-F5D5-48FC-BB9C-48C2F68F598B}"/>
          </ac:spMkLst>
        </pc:spChg>
        <pc:spChg chg="add del mod">
          <ac:chgData name="Ingibjörg Jónsdóttir" userId="67d49888-e7ae-4f38-972e-8219a51b9551" providerId="ADAL" clId="{F6572736-8760-425F-A0B3-F917ED6FB9C4}" dt="2020-08-13T14:39:35.888" v="2887" actId="478"/>
          <ac:spMkLst>
            <pc:docMk/>
            <pc:sldMk cId="1924630748" sldId="270"/>
            <ac:spMk id="15" creationId="{3C6C1062-4F0B-4827-8F3D-27C9F856416A}"/>
          </ac:spMkLst>
        </pc:spChg>
        <pc:spChg chg="add del">
          <ac:chgData name="Ingibjörg Jónsdóttir" userId="67d49888-e7ae-4f38-972e-8219a51b9551" providerId="ADAL" clId="{F6572736-8760-425F-A0B3-F917ED6FB9C4}" dt="2020-08-13T14:38:17.141" v="2873" actId="26606"/>
          <ac:spMkLst>
            <pc:docMk/>
            <pc:sldMk cId="1924630748" sldId="270"/>
            <ac:spMk id="16" creationId="{7A62E32F-BB65-43A8-8EB5-92346890E549}"/>
          </ac:spMkLst>
        </pc:spChg>
        <pc:spChg chg="add del">
          <ac:chgData name="Ingibjörg Jónsdóttir" userId="67d49888-e7ae-4f38-972e-8219a51b9551" providerId="ADAL" clId="{F6572736-8760-425F-A0B3-F917ED6FB9C4}" dt="2020-08-13T14:38:17.141" v="2873" actId="26606"/>
          <ac:spMkLst>
            <pc:docMk/>
            <pc:sldMk cId="1924630748" sldId="270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23" creationId="{07322A9E-F1EC-405E-8971-BA906EFFCCB8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25" creationId="{A5704422-1118-4FD1-95AD-29A064EB80D9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27" creationId="{A88B2AAA-B805-498E-A9E6-98B885855498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29" creationId="{9B8051E0-19D7-43E1-BFD9-E6DBFEB3A3F1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31" creationId="{4EDB2B02-86A2-46F5-A4BE-B7D9B10411D6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33" creationId="{43954639-FB5D-41F4-9560-6F6DFE778425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35" creationId="{E898931C-0323-41FA-A036-20F818B1FF81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37" creationId="{89AFE9DD-0792-4B98-B4EB-97ACA17E6AA8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39" creationId="{3981F5C4-9AE1-404E-AF44-A4E6DB374F9D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41" creationId="{763C1781-8726-4FAC-8C45-FF40376BE409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43" creationId="{301491B5-56C7-43DC-A3D9-861EECCA056A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45" creationId="{237E2353-22DF-46E0-A200-FB30F8F394E2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47" creationId="{DD6138DB-057B-45F7-A5F4-E7BFDA20D02C}"/>
          </ac:spMkLst>
        </pc:spChg>
        <pc:spChg chg="add del">
          <ac:chgData name="Ingibjörg Jónsdóttir" userId="67d49888-e7ae-4f38-972e-8219a51b9551" providerId="ADAL" clId="{F6572736-8760-425F-A0B3-F917ED6FB9C4}" dt="2020-08-13T14:33:56.669" v="2847" actId="26606"/>
          <ac:spMkLst>
            <pc:docMk/>
            <pc:sldMk cId="1924630748" sldId="270"/>
            <ac:spMk id="49" creationId="{79A54AB1-B64F-4843-BFAB-81CB74E66B65}"/>
          </ac:spMkLst>
        </pc:spChg>
        <pc:spChg chg="add del">
          <ac:chgData name="Ingibjörg Jónsdóttir" userId="67d49888-e7ae-4f38-972e-8219a51b9551" providerId="ADAL" clId="{F6572736-8760-425F-A0B3-F917ED6FB9C4}" dt="2020-08-13T14:36:59.945" v="2857" actId="26606"/>
          <ac:spMkLst>
            <pc:docMk/>
            <pc:sldMk cId="1924630748" sldId="270"/>
            <ac:spMk id="73" creationId="{E45B1D5C-0827-4AF0-8186-11FC5A8B8B92}"/>
          </ac:spMkLst>
        </pc:spChg>
        <pc:spChg chg="add del">
          <ac:chgData name="Ingibjörg Jónsdóttir" userId="67d49888-e7ae-4f38-972e-8219a51b9551" providerId="ADAL" clId="{F6572736-8760-425F-A0B3-F917ED6FB9C4}" dt="2020-08-13T14:36:59.945" v="2857" actId="26606"/>
          <ac:spMkLst>
            <pc:docMk/>
            <pc:sldMk cId="1924630748" sldId="270"/>
            <ac:spMk id="75" creationId="{99413ED5-9ED4-4772-BCE4-2BCAE6B12E35}"/>
          </ac:spMkLst>
        </pc:spChg>
        <pc:spChg chg="add del">
          <ac:chgData name="Ingibjörg Jónsdóttir" userId="67d49888-e7ae-4f38-972e-8219a51b9551" providerId="ADAL" clId="{F6572736-8760-425F-A0B3-F917ED6FB9C4}" dt="2020-08-13T14:36:59.945" v="2857" actId="26606"/>
          <ac:spMkLst>
            <pc:docMk/>
            <pc:sldMk cId="1924630748" sldId="270"/>
            <ac:spMk id="77" creationId="{04357C93-F0CB-4A1C-8F77-4E9063789819}"/>
          </ac:spMkLst>
        </pc:spChg>
        <pc:spChg chg="add del">
          <ac:chgData name="Ingibjörg Jónsdóttir" userId="67d49888-e7ae-4f38-972e-8219a51b9551" providerId="ADAL" clId="{F6572736-8760-425F-A0B3-F917ED6FB9C4}" dt="2020-08-13T14:36:59.945" v="2857" actId="26606"/>
          <ac:spMkLst>
            <pc:docMk/>
            <pc:sldMk cId="1924630748" sldId="270"/>
            <ac:spMk id="79" creationId="{90F533E9-6690-41A8-A372-4C6C622D028D}"/>
          </ac:spMkLst>
        </pc:spChg>
        <pc:spChg chg="add del">
          <ac:chgData name="Ingibjörg Jónsdóttir" userId="67d49888-e7ae-4f38-972e-8219a51b9551" providerId="ADAL" clId="{F6572736-8760-425F-A0B3-F917ED6FB9C4}" dt="2020-08-13T14:37:59.998" v="2867" actId="26606"/>
          <ac:spMkLst>
            <pc:docMk/>
            <pc:sldMk cId="1924630748" sldId="270"/>
            <ac:spMk id="81" creationId="{EA83A145-578D-4A0B-94A7-AEAB2027D7EB}"/>
          </ac:spMkLst>
        </pc:spChg>
        <pc:spChg chg="add del">
          <ac:chgData name="Ingibjörg Jónsdóttir" userId="67d49888-e7ae-4f38-972e-8219a51b9551" providerId="ADAL" clId="{F6572736-8760-425F-A0B3-F917ED6FB9C4}" dt="2020-08-13T14:37:58.314" v="2866" actId="26606"/>
          <ac:spMkLst>
            <pc:docMk/>
            <pc:sldMk cId="1924630748" sldId="270"/>
            <ac:spMk id="147" creationId="{5E8D2E83-FB3A-40E7-A9E5-7AB389D612B4}"/>
          </ac:spMkLst>
        </pc:spChg>
        <pc:spChg chg="add del">
          <ac:chgData name="Ingibjörg Jónsdóttir" userId="67d49888-e7ae-4f38-972e-8219a51b9551" providerId="ADAL" clId="{F6572736-8760-425F-A0B3-F917ED6FB9C4}" dt="2020-08-13T14:37:57.323" v="2865" actId="26606"/>
          <ac:spMkLst>
            <pc:docMk/>
            <pc:sldMk cId="1924630748" sldId="270"/>
            <ac:spMk id="192" creationId="{E45B1D5C-0827-4AF0-8186-11FC5A8B8B92}"/>
          </ac:spMkLst>
        </pc:spChg>
        <pc:spChg chg="add del">
          <ac:chgData name="Ingibjörg Jónsdóttir" userId="67d49888-e7ae-4f38-972e-8219a51b9551" providerId="ADAL" clId="{F6572736-8760-425F-A0B3-F917ED6FB9C4}" dt="2020-08-13T14:37:57.323" v="2865" actId="26606"/>
          <ac:spMkLst>
            <pc:docMk/>
            <pc:sldMk cId="1924630748" sldId="270"/>
            <ac:spMk id="193" creationId="{99413ED5-9ED4-4772-BCE4-2BCAE6B12E35}"/>
          </ac:spMkLst>
        </pc:spChg>
        <pc:spChg chg="add del">
          <ac:chgData name="Ingibjörg Jónsdóttir" userId="67d49888-e7ae-4f38-972e-8219a51b9551" providerId="ADAL" clId="{F6572736-8760-425F-A0B3-F917ED6FB9C4}" dt="2020-08-13T14:37:57.323" v="2865" actId="26606"/>
          <ac:spMkLst>
            <pc:docMk/>
            <pc:sldMk cId="1924630748" sldId="270"/>
            <ac:spMk id="194" creationId="{04357C93-F0CB-4A1C-8F77-4E9063789819}"/>
          </ac:spMkLst>
        </pc:spChg>
        <pc:spChg chg="add del">
          <ac:chgData name="Ingibjörg Jónsdóttir" userId="67d49888-e7ae-4f38-972e-8219a51b9551" providerId="ADAL" clId="{F6572736-8760-425F-A0B3-F917ED6FB9C4}" dt="2020-08-13T14:37:57.323" v="2865" actId="26606"/>
          <ac:spMkLst>
            <pc:docMk/>
            <pc:sldMk cId="1924630748" sldId="270"/>
            <ac:spMk id="195" creationId="{90F533E9-6690-41A8-A372-4C6C622D028D}"/>
          </ac:spMkLst>
        </pc:spChg>
        <pc:spChg chg="add del">
          <ac:chgData name="Ingibjörg Jónsdóttir" userId="67d49888-e7ae-4f38-972e-8219a51b9551" providerId="ADAL" clId="{F6572736-8760-425F-A0B3-F917ED6FB9C4}" dt="2020-08-13T14:38:17.141" v="2873" actId="26606"/>
          <ac:spMkLst>
            <pc:docMk/>
            <pc:sldMk cId="1924630748" sldId="270"/>
            <ac:spMk id="2051" creationId="{16C5FA50-8D52-4617-AF91-5C7B1C8352F1}"/>
          </ac:spMkLst>
        </pc:spChg>
        <pc:spChg chg="add del">
          <ac:chgData name="Ingibjörg Jónsdóttir" userId="67d49888-e7ae-4f38-972e-8219a51b9551" providerId="ADAL" clId="{F6572736-8760-425F-A0B3-F917ED6FB9C4}" dt="2020-08-13T14:38:17.141" v="2873" actId="26606"/>
          <ac:spMkLst>
            <pc:docMk/>
            <pc:sldMk cId="1924630748" sldId="270"/>
            <ac:spMk id="2052" creationId="{E223798C-12AD-4B0C-A50C-D676347D67CF}"/>
          </ac:spMkLst>
        </pc:spChg>
        <pc:spChg chg="add del">
          <ac:chgData name="Ingibjörg Jónsdóttir" userId="67d49888-e7ae-4f38-972e-8219a51b9551" providerId="ADAL" clId="{F6572736-8760-425F-A0B3-F917ED6FB9C4}" dt="2020-08-13T14:37:02.565" v="2859" actId="26606"/>
          <ac:spMkLst>
            <pc:docMk/>
            <pc:sldMk cId="1924630748" sldId="270"/>
            <ac:spMk id="2054" creationId="{BEE73255-8084-4DF9-BB0B-15EAC92E2CB9}"/>
          </ac:spMkLst>
        </pc:spChg>
        <pc:spChg chg="add del">
          <ac:chgData name="Ingibjörg Jónsdóttir" userId="67d49888-e7ae-4f38-972e-8219a51b9551" providerId="ADAL" clId="{F6572736-8760-425F-A0B3-F917ED6FB9C4}" dt="2020-08-13T14:37:02.565" v="2859" actId="26606"/>
          <ac:spMkLst>
            <pc:docMk/>
            <pc:sldMk cId="1924630748" sldId="270"/>
            <ac:spMk id="2055" creationId="{67048353-8981-459A-9BC6-9711CE462E06}"/>
          </ac:spMkLst>
        </pc:spChg>
        <pc:spChg chg="add del">
          <ac:chgData name="Ingibjörg Jónsdóttir" userId="67d49888-e7ae-4f38-972e-8219a51b9551" providerId="ADAL" clId="{F6572736-8760-425F-A0B3-F917ED6FB9C4}" dt="2020-08-13T14:37:59.998" v="2867" actId="26606"/>
          <ac:spMkLst>
            <pc:docMk/>
            <pc:sldMk cId="1924630748" sldId="270"/>
            <ac:spMk id="2057" creationId="{19245A10-7F37-4569-80D2-2F692931E300}"/>
          </ac:spMkLst>
        </pc:spChg>
        <pc:spChg chg="add del">
          <ac:chgData name="Ingibjörg Jónsdóttir" userId="67d49888-e7ae-4f38-972e-8219a51b9551" providerId="ADAL" clId="{F6572736-8760-425F-A0B3-F917ED6FB9C4}" dt="2020-08-13T14:37:59.998" v="2867" actId="26606"/>
          <ac:spMkLst>
            <pc:docMk/>
            <pc:sldMk cId="1924630748" sldId="270"/>
            <ac:spMk id="2058" creationId="{9267F70F-11C6-4597-9381-D0D80FC18FD9}"/>
          </ac:spMkLst>
        </pc:spChg>
        <pc:spChg chg="add del">
          <ac:chgData name="Ingibjörg Jónsdóttir" userId="67d49888-e7ae-4f38-972e-8219a51b9551" providerId="ADAL" clId="{F6572736-8760-425F-A0B3-F917ED6FB9C4}" dt="2020-08-13T14:37:59.998" v="2867" actId="26606"/>
          <ac:spMkLst>
            <pc:docMk/>
            <pc:sldMk cId="1924630748" sldId="270"/>
            <ac:spMk id="2059" creationId="{2C20A93E-E407-4683-A405-147DE26132AD}"/>
          </ac:spMkLst>
        </pc:spChg>
        <pc:spChg chg="add del">
          <ac:chgData name="Ingibjörg Jónsdóttir" userId="67d49888-e7ae-4f38-972e-8219a51b9551" providerId="ADAL" clId="{F6572736-8760-425F-A0B3-F917ED6FB9C4}" dt="2020-08-13T14:37:59.998" v="2867" actId="26606"/>
          <ac:spMkLst>
            <pc:docMk/>
            <pc:sldMk cId="1924630748" sldId="270"/>
            <ac:spMk id="2060" creationId="{9E8E3DD9-D235-48D9-A0EC-D6817EC84B75}"/>
          </ac:spMkLst>
        </pc:spChg>
        <pc:spChg chg="add del">
          <ac:chgData name="Ingibjörg Jónsdóttir" userId="67d49888-e7ae-4f38-972e-8219a51b9551" providerId="ADAL" clId="{F6572736-8760-425F-A0B3-F917ED6FB9C4}" dt="2020-08-13T14:37:58.314" v="2866" actId="26606"/>
          <ac:spMkLst>
            <pc:docMk/>
            <pc:sldMk cId="1924630748" sldId="270"/>
            <ac:spMk id="2064" creationId="{70BC4086-BC6D-4BE5-9B95-08E3AA9DE1B7}"/>
          </ac:spMkLst>
        </pc:spChg>
        <pc:graphicFrameChg chg="add del mod">
          <ac:chgData name="Ingibjörg Jónsdóttir" userId="67d49888-e7ae-4f38-972e-8219a51b9551" providerId="ADAL" clId="{F6572736-8760-425F-A0B3-F917ED6FB9C4}" dt="2020-08-13T14:31:18.144" v="2843"/>
          <ac:graphicFrameMkLst>
            <pc:docMk/>
            <pc:sldMk cId="1924630748" sldId="270"/>
            <ac:graphicFrameMk id="4" creationId="{B8788903-6AEE-4F4C-A091-A48D1AC20132}"/>
          </ac:graphicFrameMkLst>
        </pc:graphicFrameChg>
        <pc:picChg chg="add del mod ord">
          <ac:chgData name="Ingibjörg Jónsdóttir" userId="67d49888-e7ae-4f38-972e-8219a51b9551" providerId="ADAL" clId="{F6572736-8760-425F-A0B3-F917ED6FB9C4}" dt="2020-08-13T14:39:41.258" v="2891" actId="22"/>
          <ac:picMkLst>
            <pc:docMk/>
            <pc:sldMk cId="1924630748" sldId="270"/>
            <ac:picMk id="6" creationId="{533C3457-3FB8-46C0-9602-2E3086499E15}"/>
          </ac:picMkLst>
        </pc:picChg>
        <pc:picChg chg="add del mod">
          <ac:chgData name="Ingibjörg Jónsdóttir" userId="67d49888-e7ae-4f38-972e-8219a51b9551" providerId="ADAL" clId="{F6572736-8760-425F-A0B3-F917ED6FB9C4}" dt="2020-08-13T14:31:18.144" v="2843"/>
          <ac:picMkLst>
            <pc:docMk/>
            <pc:sldMk cId="1924630748" sldId="270"/>
            <ac:picMk id="11" creationId="{892A16C7-3F69-401B-B46A-F59A0F61FEC7}"/>
          </ac:picMkLst>
        </pc:picChg>
      </pc:sldChg>
      <pc:sldChg chg="addSp delSp modSp new del mod">
        <pc:chgData name="Ingibjörg Jónsdóttir" userId="67d49888-e7ae-4f38-972e-8219a51b9551" providerId="ADAL" clId="{F6572736-8760-425F-A0B3-F917ED6FB9C4}" dt="2020-09-11T15:12:13.200" v="4386" actId="2696"/>
        <pc:sldMkLst>
          <pc:docMk/>
          <pc:sldMk cId="3888688054" sldId="270"/>
        </pc:sldMkLst>
        <pc:spChg chg="del">
          <ac:chgData name="Ingibjörg Jónsdóttir" userId="67d49888-e7ae-4f38-972e-8219a51b9551" providerId="ADAL" clId="{F6572736-8760-425F-A0B3-F917ED6FB9C4}" dt="2020-08-13T14:44:39.495" v="2902" actId="478"/>
          <ac:spMkLst>
            <pc:docMk/>
            <pc:sldMk cId="3888688054" sldId="270"/>
            <ac:spMk id="2" creationId="{3BD5FDA4-651F-452E-9313-6AA9B4A84C7B}"/>
          </ac:spMkLst>
        </pc:spChg>
        <pc:spChg chg="add mod">
          <ac:chgData name="Ingibjörg Jónsdóttir" userId="67d49888-e7ae-4f38-972e-8219a51b9551" providerId="ADAL" clId="{F6572736-8760-425F-A0B3-F917ED6FB9C4}" dt="2020-09-11T15:07:30.996" v="4385" actId="21"/>
          <ac:spMkLst>
            <pc:docMk/>
            <pc:sldMk cId="3888688054" sldId="270"/>
            <ac:spMk id="3" creationId="{2D328BAA-C50E-4A1E-8C70-296ADCA06427}"/>
          </ac:spMkLst>
        </pc:spChg>
        <pc:spChg chg="del">
          <ac:chgData name="Ingibjörg Jónsdóttir" userId="67d49888-e7ae-4f38-972e-8219a51b9551" providerId="ADAL" clId="{F6572736-8760-425F-A0B3-F917ED6FB9C4}" dt="2020-08-13T14:42:58.809" v="2894" actId="931"/>
          <ac:spMkLst>
            <pc:docMk/>
            <pc:sldMk cId="3888688054" sldId="270"/>
            <ac:spMk id="3" creationId="{C7B1B437-0BCD-401C-AE2F-1AA11DF64EAF}"/>
          </ac:spMkLst>
        </pc:spChg>
        <pc:picChg chg="add del mod">
          <ac:chgData name="Ingibjörg Jónsdóttir" userId="67d49888-e7ae-4f38-972e-8219a51b9551" providerId="ADAL" clId="{F6572736-8760-425F-A0B3-F917ED6FB9C4}" dt="2020-09-11T15:07:30.996" v="4385" actId="21"/>
          <ac:picMkLst>
            <pc:docMk/>
            <pc:sldMk cId="3888688054" sldId="270"/>
            <ac:picMk id="5" creationId="{02D84287-F0CB-4F08-B3EF-03C1CC29197E}"/>
          </ac:picMkLst>
        </pc:picChg>
        <pc:picChg chg="add del mod">
          <ac:chgData name="Ingibjörg Jónsdóttir" userId="67d49888-e7ae-4f38-972e-8219a51b9551" providerId="ADAL" clId="{F6572736-8760-425F-A0B3-F917ED6FB9C4}" dt="2020-08-13T14:46:43.488" v="2904" actId="478"/>
          <ac:picMkLst>
            <pc:docMk/>
            <pc:sldMk cId="3888688054" sldId="270"/>
            <ac:picMk id="7" creationId="{16D75BB1-5CBE-4CED-A276-3391B1DC1288}"/>
          </ac:picMkLst>
        </pc:picChg>
        <pc:picChg chg="add del mod">
          <ac:chgData name="Ingibjörg Jónsdóttir" userId="67d49888-e7ae-4f38-972e-8219a51b9551" providerId="ADAL" clId="{F6572736-8760-425F-A0B3-F917ED6FB9C4}" dt="2020-09-11T15:07:21.958" v="4384" actId="478"/>
          <ac:picMkLst>
            <pc:docMk/>
            <pc:sldMk cId="3888688054" sldId="270"/>
            <ac:picMk id="9" creationId="{CBC2093B-7FF9-4D81-968F-04E909432F15}"/>
          </ac:picMkLst>
        </pc:picChg>
      </pc:sldChg>
      <pc:sldChg chg="new del">
        <pc:chgData name="Ingibjörg Jónsdóttir" userId="67d49888-e7ae-4f38-972e-8219a51b9551" providerId="ADAL" clId="{F6572736-8760-425F-A0B3-F917ED6FB9C4}" dt="2020-08-30T17:38:21.656" v="3756" actId="2696"/>
        <pc:sldMkLst>
          <pc:docMk/>
          <pc:sldMk cId="917313146" sldId="271"/>
        </pc:sldMkLst>
      </pc:sldChg>
      <pc:sldChg chg="modSp add mod">
        <pc:chgData name="Ingibjörg Jónsdóttir" userId="67d49888-e7ae-4f38-972e-8219a51b9551" providerId="ADAL" clId="{F6572736-8760-425F-A0B3-F917ED6FB9C4}" dt="2020-08-30T17:38:14.821" v="3755" actId="20577"/>
        <pc:sldMkLst>
          <pc:docMk/>
          <pc:sldMk cId="2780111946" sldId="272"/>
        </pc:sldMkLst>
        <pc:spChg chg="mod">
          <ac:chgData name="Ingibjörg Jónsdóttir" userId="67d49888-e7ae-4f38-972e-8219a51b9551" providerId="ADAL" clId="{F6572736-8760-425F-A0B3-F917ED6FB9C4}" dt="2020-08-30T17:34:28.105" v="3413" actId="20577"/>
          <ac:spMkLst>
            <pc:docMk/>
            <pc:sldMk cId="2780111946" sldId="272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8-30T17:38:14.821" v="3755" actId="20577"/>
          <ac:spMkLst>
            <pc:docMk/>
            <pc:sldMk cId="2780111946" sldId="272"/>
            <ac:spMk id="3" creationId="{A29CC1F4-024F-4ACB-B107-350184CC8519}"/>
          </ac:spMkLst>
        </pc:spChg>
      </pc:sldChg>
      <pc:sldChg chg="add">
        <pc:chgData name="Ingibjörg Jónsdóttir" userId="67d49888-e7ae-4f38-972e-8219a51b9551" providerId="ADAL" clId="{F6572736-8760-425F-A0B3-F917ED6FB9C4}" dt="2020-09-11T14:28:41.619" v="3762" actId="2890"/>
        <pc:sldMkLst>
          <pc:docMk/>
          <pc:sldMk cId="166961764" sldId="273"/>
        </pc:sldMkLst>
      </pc:sldChg>
      <pc:sldChg chg="new del">
        <pc:chgData name="Ingibjörg Jónsdóttir" userId="67d49888-e7ae-4f38-972e-8219a51b9551" providerId="ADAL" clId="{F6572736-8760-425F-A0B3-F917ED6FB9C4}" dt="2020-09-11T14:28:35.042" v="3761" actId="680"/>
        <pc:sldMkLst>
          <pc:docMk/>
          <pc:sldMk cId="2199634915" sldId="273"/>
        </pc:sldMkLst>
      </pc:sldChg>
      <pc:sldChg chg="modSp add del mod">
        <pc:chgData name="Ingibjörg Jónsdóttir" userId="67d49888-e7ae-4f38-972e-8219a51b9551" providerId="ADAL" clId="{F6572736-8760-425F-A0B3-F917ED6FB9C4}" dt="2020-09-11T15:23:38.412" v="4437" actId="2696"/>
        <pc:sldMkLst>
          <pc:docMk/>
          <pc:sldMk cId="1308835922" sldId="274"/>
        </pc:sldMkLst>
        <pc:spChg chg="mod">
          <ac:chgData name="Ingibjörg Jónsdóttir" userId="67d49888-e7ae-4f38-972e-8219a51b9551" providerId="ADAL" clId="{F6572736-8760-425F-A0B3-F917ED6FB9C4}" dt="2020-09-11T14:33:01.544" v="4220" actId="20577"/>
          <ac:spMkLst>
            <pc:docMk/>
            <pc:sldMk cId="1308835922" sldId="274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6572736-8760-425F-A0B3-F917ED6FB9C4}" dt="2020-09-11T15:22:05.377" v="4436" actId="20578"/>
          <ac:spMkLst>
            <pc:docMk/>
            <pc:sldMk cId="1308835922" sldId="274"/>
            <ac:spMk id="3" creationId="{A29CC1F4-024F-4ACB-B107-350184CC8519}"/>
          </ac:spMkLst>
        </pc:spChg>
      </pc:sldChg>
    </pc:docChg>
  </pc:docChgLst>
  <pc:docChgLst>
    <pc:chgData name="Ingibjörg Jónsdóttir" userId="67d49888-e7ae-4f38-972e-8219a51b9551" providerId="ADAL" clId="{9BFADC50-06F6-4709-8F40-687BC6FABFC9}"/>
    <pc:docChg chg="undo redo custSel mod addSld delSld modSld sldOrd modNotesMaster">
      <pc:chgData name="Ingibjörg Jónsdóttir" userId="67d49888-e7ae-4f38-972e-8219a51b9551" providerId="ADAL" clId="{9BFADC50-06F6-4709-8F40-687BC6FABFC9}" dt="2020-10-14T16:39:36.820" v="5019" actId="14100"/>
      <pc:docMkLst>
        <pc:docMk/>
      </pc:docMkLst>
      <pc:sldChg chg="addSp delSp modSp mod modAnim modNotesTx">
        <pc:chgData name="Ingibjörg Jónsdóttir" userId="67d49888-e7ae-4f38-972e-8219a51b9551" providerId="ADAL" clId="{9BFADC50-06F6-4709-8F40-687BC6FABFC9}" dt="2020-10-12T16:31:55.310" v="1784" actId="26606"/>
        <pc:sldMkLst>
          <pc:docMk/>
          <pc:sldMk cId="1441654387" sldId="257"/>
        </pc:sldMkLst>
        <pc:spChg chg="mod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2" creationId="{9EDB1D71-254A-437D-B996-06523B301B62}"/>
          </ac:spMkLst>
        </pc:spChg>
        <pc:spChg chg="add del mod ord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3" creationId="{A29CC1F4-024F-4ACB-B107-350184CC8519}"/>
          </ac:spMkLst>
        </pc:spChg>
        <pc:spChg chg="add mod">
          <ac:chgData name="Ingibjörg Jónsdóttir" userId="67d49888-e7ae-4f38-972e-8219a51b9551" providerId="ADAL" clId="{9BFADC50-06F6-4709-8F40-687BC6FABFC9}" dt="2020-10-12T16:29:17.595" v="1720" actId="26606"/>
          <ac:spMkLst>
            <pc:docMk/>
            <pc:sldMk cId="1441654387" sldId="257"/>
            <ac:spMk id="6" creationId="{AF75B875-B8EF-4EA4-AB11-BB40EDB3C50D}"/>
          </ac:spMkLst>
        </pc:spChg>
        <pc:spChg chg="add del">
          <ac:chgData name="Ingibjörg Jónsdóttir" userId="67d49888-e7ae-4f38-972e-8219a51b9551" providerId="ADAL" clId="{9BFADC50-06F6-4709-8F40-687BC6FABFC9}" dt="2020-10-12T16:29:17.595" v="1720" actId="26606"/>
          <ac:spMkLst>
            <pc:docMk/>
            <pc:sldMk cId="1441654387" sldId="257"/>
            <ac:spMk id="8" creationId="{827B839B-9ADE-406B-8590-F1CAEDED45A1}"/>
          </ac:spMkLst>
        </pc:spChg>
        <pc:spChg chg="add del">
          <ac:chgData name="Ingibjörg Jónsdóttir" userId="67d49888-e7ae-4f38-972e-8219a51b9551" providerId="ADAL" clId="{9BFADC50-06F6-4709-8F40-687BC6FABFC9}" dt="2020-10-12T16:29:17.595" v="1720" actId="26606"/>
          <ac:spMkLst>
            <pc:docMk/>
            <pc:sldMk cId="1441654387" sldId="257"/>
            <ac:spMk id="10" creationId="{CFE45BF0-46DB-408C-B5F7-7B11716805D4}"/>
          </ac:spMkLst>
        </pc:spChg>
        <pc:spChg chg="add del">
          <ac:chgData name="Ingibjörg Jónsdóttir" userId="67d49888-e7ae-4f38-972e-8219a51b9551" providerId="ADAL" clId="{9BFADC50-06F6-4709-8F40-687BC6FABFC9}" dt="2020-10-12T16:29:17.595" v="1720" actId="26606"/>
          <ac:spMkLst>
            <pc:docMk/>
            <pc:sldMk cId="1441654387" sldId="257"/>
            <ac:spMk id="12" creationId="{2AEBC8F2-97B1-41B4-93F1-2D289E197FBA}"/>
          </ac:spMkLst>
        </pc:spChg>
        <pc:spChg chg="add del">
          <ac:chgData name="Ingibjörg Jónsdóttir" userId="67d49888-e7ae-4f38-972e-8219a51b9551" providerId="ADAL" clId="{9BFADC50-06F6-4709-8F40-687BC6FABFC9}" dt="2020-10-12T16:29:17.595" v="1720" actId="26606"/>
          <ac:spMkLst>
            <pc:docMk/>
            <pc:sldMk cId="1441654387" sldId="257"/>
            <ac:spMk id="14" creationId="{472E3A19-F5D5-48FC-BB9C-48C2F68F598B}"/>
          </ac:spMkLst>
        </pc:spChg>
        <pc:spChg chg="add del">
          <ac:chgData name="Ingibjörg Jónsdóttir" userId="67d49888-e7ae-4f38-972e-8219a51b9551" providerId="ADAL" clId="{9BFADC50-06F6-4709-8F40-687BC6FABFC9}" dt="2020-10-12T16:29:17.595" v="1720" actId="26606"/>
          <ac:spMkLst>
            <pc:docMk/>
            <pc:sldMk cId="1441654387" sldId="257"/>
            <ac:spMk id="16" creationId="{7A62E32F-BB65-43A8-8EB5-92346890E549}"/>
          </ac:spMkLst>
        </pc:spChg>
        <pc:spChg chg="add del">
          <ac:chgData name="Ingibjörg Jónsdóttir" userId="67d49888-e7ae-4f38-972e-8219a51b9551" providerId="ADAL" clId="{9BFADC50-06F6-4709-8F40-687BC6FABFC9}" dt="2020-10-12T16:29:17.595" v="1720" actId="26606"/>
          <ac:spMkLst>
            <pc:docMk/>
            <pc:sldMk cId="1441654387" sldId="257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21" creationId="{07322A9E-F1EC-405E-8971-BA906EFFCCB8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22" creationId="{A5704422-1118-4FD1-95AD-29A064EB80D9}"/>
          </ac:spMkLst>
        </pc:spChg>
        <pc:spChg chg="add del">
          <ac:chgData name="Ingibjörg Jónsdóttir" userId="67d49888-e7ae-4f38-972e-8219a51b9551" providerId="ADAL" clId="{9BFADC50-06F6-4709-8F40-687BC6FABFC9}" dt="2020-10-09T14:55:52.096" v="44" actId="26606"/>
          <ac:spMkLst>
            <pc:docMk/>
            <pc:sldMk cId="1441654387" sldId="257"/>
            <ac:spMk id="23" creationId="{907EF6B7-1338-4443-8C46-6A318D952DFD}"/>
          </ac:spMkLst>
        </pc:spChg>
        <pc:spChg chg="add del">
          <ac:chgData name="Ingibjörg Jónsdóttir" userId="67d49888-e7ae-4f38-972e-8219a51b9551" providerId="ADAL" clId="{9BFADC50-06F6-4709-8F40-687BC6FABFC9}" dt="2020-10-09T14:55:01.216" v="39" actId="26606"/>
          <ac:spMkLst>
            <pc:docMk/>
            <pc:sldMk cId="1441654387" sldId="257"/>
            <ac:spMk id="24" creationId="{D55CD764-972B-4CA5-A885-53E55C63E174}"/>
          </ac:spMkLst>
        </pc:spChg>
        <pc:spChg chg="add del">
          <ac:chgData name="Ingibjörg Jónsdóttir" userId="67d49888-e7ae-4f38-972e-8219a51b9551" providerId="ADAL" clId="{9BFADC50-06F6-4709-8F40-687BC6FABFC9}" dt="2020-10-09T14:55:52.096" v="44" actId="26606"/>
          <ac:spMkLst>
            <pc:docMk/>
            <pc:sldMk cId="1441654387" sldId="257"/>
            <ac:spMk id="25" creationId="{DAAE4CDD-124C-4DCF-9584-B6033B545DD5}"/>
          </ac:spMkLst>
        </pc:spChg>
        <pc:spChg chg="add del">
          <ac:chgData name="Ingibjörg Jónsdóttir" userId="67d49888-e7ae-4f38-972e-8219a51b9551" providerId="ADAL" clId="{9BFADC50-06F6-4709-8F40-687BC6FABFC9}" dt="2020-10-09T14:55:01.216" v="39" actId="26606"/>
          <ac:spMkLst>
            <pc:docMk/>
            <pc:sldMk cId="1441654387" sldId="257"/>
            <ac:spMk id="26" creationId="{34165AB3-7006-4430-BCE3-25476BE13322}"/>
          </ac:spMkLst>
        </pc:spChg>
        <pc:spChg chg="add del">
          <ac:chgData name="Ingibjörg Jónsdóttir" userId="67d49888-e7ae-4f38-972e-8219a51b9551" providerId="ADAL" clId="{9BFADC50-06F6-4709-8F40-687BC6FABFC9}" dt="2020-10-09T14:55:52.096" v="44" actId="26606"/>
          <ac:spMkLst>
            <pc:docMk/>
            <pc:sldMk cId="1441654387" sldId="257"/>
            <ac:spMk id="27" creationId="{081E4A58-353D-44AE-B2FC-2A74E2E400F7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29" creationId="{9B8051E0-19D7-43E1-BFD9-E6DBFEB3A3F1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30" creationId="{A88B2AAA-B805-498E-A9E6-98B885855498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31" creationId="{4EDB2B02-86A2-46F5-A4BE-B7D9B10411D6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33" creationId="{43954639-FB5D-41F4-9560-6F6DFE778425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35" creationId="{E898931C-0323-41FA-A036-20F818B1FF81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37" creationId="{89AFE9DD-0792-4B98-B4EB-97ACA17E6AA8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39" creationId="{3981F5C4-9AE1-404E-AF44-A4E6DB374F9D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41" creationId="{763C1781-8726-4FAC-8C45-FF40376BE409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43" creationId="{301491B5-56C7-43DC-A3D9-861EECCA056A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45" creationId="{237E2353-22DF-46E0-A200-FB30F8F394E2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47" creationId="{DD6138DB-057B-45F7-A5F4-E7BFDA20D02C}"/>
          </ac:spMkLst>
        </pc:spChg>
        <pc:spChg chg="add del">
          <ac:chgData name="Ingibjörg Jónsdóttir" userId="67d49888-e7ae-4f38-972e-8219a51b9551" providerId="ADAL" clId="{9BFADC50-06F6-4709-8F40-687BC6FABFC9}" dt="2020-10-12T16:29:57.366" v="1729" actId="26606"/>
          <ac:spMkLst>
            <pc:docMk/>
            <pc:sldMk cId="1441654387" sldId="257"/>
            <ac:spMk id="49" creationId="{79A54AB1-B64F-4843-BFAB-81CB74E66B65}"/>
          </ac:spMkLst>
        </pc:spChg>
        <pc:spChg chg="add del">
          <ac:chgData name="Ingibjörg Jónsdóttir" userId="67d49888-e7ae-4f38-972e-8219a51b9551" providerId="ADAL" clId="{9BFADC50-06F6-4709-8F40-687BC6FABFC9}" dt="2020-10-09T14:55:01.216" v="39" actId="26606"/>
          <ac:spMkLst>
            <pc:docMk/>
            <pc:sldMk cId="1441654387" sldId="257"/>
            <ac:spMk id="50" creationId="{E3E51905-F374-4E1A-97CF-B741584B74D5}"/>
          </ac:spMkLst>
        </pc:spChg>
        <pc:spChg chg="add del">
          <ac:chgData name="Ingibjörg Jónsdóttir" userId="67d49888-e7ae-4f38-972e-8219a51b9551" providerId="ADAL" clId="{9BFADC50-06F6-4709-8F40-687BC6FABFC9}" dt="2020-10-09T14:55:52.096" v="44" actId="26606"/>
          <ac:spMkLst>
            <pc:docMk/>
            <pc:sldMk cId="1441654387" sldId="257"/>
            <ac:spMk id="52" creationId="{A29CC1F4-024F-4ACB-B107-350184CC8519}"/>
          </ac:spMkLst>
        </pc:spChg>
        <pc:spChg chg="add del">
          <ac:chgData name="Ingibjörg Jónsdóttir" userId="67d49888-e7ae-4f38-972e-8219a51b9551" providerId="ADAL" clId="{9BFADC50-06F6-4709-8F40-687BC6FABFC9}" dt="2020-10-12T16:29:57.329" v="1728" actId="26606"/>
          <ac:spMkLst>
            <pc:docMk/>
            <pc:sldMk cId="1441654387" sldId="257"/>
            <ac:spMk id="54" creationId="{87CC2527-562A-4F69-B487-4371E5B243E7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58" creationId="{A88B2AAA-B805-498E-A9E6-98B885855498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59" creationId="{07322A9E-F1EC-405E-8971-BA906EFFCCB8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60" creationId="{9B8051E0-19D7-43E1-BFD9-E6DBFEB3A3F1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61" creationId="{A5704422-1118-4FD1-95AD-29A064EB80D9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62" creationId="{4EDB2B02-86A2-46F5-A4BE-B7D9B10411D6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64" creationId="{43954639-FB5D-41F4-9560-6F6DFE778425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66" creationId="{E898931C-0323-41FA-A036-20F818B1FF81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68" creationId="{89AFE9DD-0792-4B98-B4EB-97ACA17E6AA8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70" creationId="{3981F5C4-9AE1-404E-AF44-A4E6DB374F9D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72" creationId="{763C1781-8726-4FAC-8C45-FF40376BE409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74" creationId="{301491B5-56C7-43DC-A3D9-861EECCA056A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76" creationId="{237E2353-22DF-46E0-A200-FB30F8F394E2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78" creationId="{DD6138DB-057B-45F7-A5F4-E7BFDA20D02C}"/>
          </ac:spMkLst>
        </pc:spChg>
        <pc:spChg chg="add del">
          <ac:chgData name="Ingibjörg Jónsdóttir" userId="67d49888-e7ae-4f38-972e-8219a51b9551" providerId="ADAL" clId="{9BFADC50-06F6-4709-8F40-687BC6FABFC9}" dt="2020-10-12T16:30:23.956" v="1735" actId="26606"/>
          <ac:spMkLst>
            <pc:docMk/>
            <pc:sldMk cId="1441654387" sldId="257"/>
            <ac:spMk id="80" creationId="{79A54AB1-B64F-4843-BFAB-81CB74E66B65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85" creationId="{362D44EE-C852-4460-B8B5-C4F2BC20510C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87" creationId="{658970D8-8D1D-4B5C-894B-E871CC86543D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89" creationId="{F227E5B6-9132-43CA-B503-37A18562ADF2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91" creationId="{03C2051E-A88D-48E5-BACF-AAED17892722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93" creationId="{7821A508-2985-4905-874A-527429BAABFA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95" creationId="{D2929CB1-0E3C-4B2D-ADC5-0154FB33BA44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97" creationId="{5F2F0C84-BE8C-4DC2-A6D3-30349A801D5C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102" creationId="{F56F5174-31D9-4DBB-AAB7-A1FD7BDB1352}"/>
          </ac:spMkLst>
        </pc:spChg>
        <pc:spChg chg="add del">
          <ac:chgData name="Ingibjörg Jónsdóttir" userId="67d49888-e7ae-4f38-972e-8219a51b9551" providerId="ADAL" clId="{9BFADC50-06F6-4709-8F40-687BC6FABFC9}" dt="2020-10-12T16:31:55.310" v="1784" actId="26606"/>
          <ac:spMkLst>
            <pc:docMk/>
            <pc:sldMk cId="1441654387" sldId="257"/>
            <ac:spMk id="106" creationId="{F9A95BEE-6BB1-4A28-A8E6-A34B2E42EF87}"/>
          </ac:spMkLst>
        </pc:spChg>
        <pc:grpChg chg="add del">
          <ac:chgData name="Ingibjörg Jónsdóttir" userId="67d49888-e7ae-4f38-972e-8219a51b9551" providerId="ADAL" clId="{9BFADC50-06F6-4709-8F40-687BC6FABFC9}" dt="2020-10-09T14:55:01.216" v="39" actId="26606"/>
          <ac:grpSpMkLst>
            <pc:docMk/>
            <pc:sldMk cId="1441654387" sldId="257"/>
            <ac:grpSpMk id="28" creationId="{22725F33-435F-480E-996D-205671CDC409}"/>
          </ac:grpSpMkLst>
        </pc:grpChg>
        <pc:graphicFrameChg chg="add del">
          <ac:chgData name="Ingibjörg Jónsdóttir" userId="67d49888-e7ae-4f38-972e-8219a51b9551" providerId="ADAL" clId="{9BFADC50-06F6-4709-8F40-687BC6FABFC9}" dt="2020-10-09T14:55:01.216" v="39" actId="26606"/>
          <ac:graphicFrameMkLst>
            <pc:docMk/>
            <pc:sldMk cId="1441654387" sldId="257"/>
            <ac:graphicFrameMk id="20" creationId="{B22C8828-C1FD-48BC-B09E-91D5D7123444}"/>
          </ac:graphicFrameMkLst>
        </pc:graphicFrameChg>
        <pc:picChg chg="add mod ord">
          <ac:chgData name="Ingibjörg Jónsdóttir" userId="67d49888-e7ae-4f38-972e-8219a51b9551" providerId="ADAL" clId="{9BFADC50-06F6-4709-8F40-687BC6FABFC9}" dt="2020-10-12T16:31:55.310" v="1784" actId="26606"/>
          <ac:picMkLst>
            <pc:docMk/>
            <pc:sldMk cId="1441654387" sldId="257"/>
            <ac:picMk id="5" creationId="{187D449A-0FC9-43A5-BF88-7217D943CDD6}"/>
          </ac:picMkLst>
        </pc:picChg>
        <pc:picChg chg="add del">
          <ac:chgData name="Ingibjörg Jónsdóttir" userId="67d49888-e7ae-4f38-972e-8219a51b9551" providerId="ADAL" clId="{9BFADC50-06F6-4709-8F40-687BC6FABFC9}" dt="2020-10-12T16:31:55.310" v="1784" actId="26606"/>
          <ac:picMkLst>
            <pc:docMk/>
            <pc:sldMk cId="1441654387" sldId="257"/>
            <ac:picMk id="104" creationId="{AE113210-7872-481A-ADE6-3A05CCAF5EB2}"/>
          </ac:picMkLst>
        </pc:picChg>
        <pc:cxnChg chg="add del">
          <ac:chgData name="Ingibjörg Jónsdóttir" userId="67d49888-e7ae-4f38-972e-8219a51b9551" providerId="ADAL" clId="{9BFADC50-06F6-4709-8F40-687BC6FABFC9}" dt="2020-10-12T16:29:57.329" v="1728" actId="26606"/>
          <ac:cxnSpMkLst>
            <pc:docMk/>
            <pc:sldMk cId="1441654387" sldId="257"/>
            <ac:cxnSpMk id="56" creationId="{BCDAEC91-5BCE-4B55-9CC0-43EF94CB734B}"/>
          </ac:cxnSpMkLst>
        </pc:cxnChg>
      </pc:sldChg>
      <pc:sldChg chg="addSp delSp modSp mod setBg">
        <pc:chgData name="Ingibjörg Jónsdóttir" userId="67d49888-e7ae-4f38-972e-8219a51b9551" providerId="ADAL" clId="{9BFADC50-06F6-4709-8F40-687BC6FABFC9}" dt="2020-10-12T16:37:29.354" v="1823" actId="2711"/>
        <pc:sldMkLst>
          <pc:docMk/>
          <pc:sldMk cId="1612514633" sldId="260"/>
        </pc:sldMkLst>
        <pc:spChg chg="mod">
          <ac:chgData name="Ingibjörg Jónsdóttir" userId="67d49888-e7ae-4f38-972e-8219a51b9551" providerId="ADAL" clId="{9BFADC50-06F6-4709-8F40-687BC6FABFC9}" dt="2020-10-12T16:37:29.354" v="1823" actId="2711"/>
          <ac:spMkLst>
            <pc:docMk/>
            <pc:sldMk cId="1612514633" sldId="260"/>
            <ac:spMk id="2" creationId="{9EDB1D71-254A-437D-B996-06523B301B62}"/>
          </ac:spMkLst>
        </pc:spChg>
        <pc:spChg chg="add del mod ord">
          <ac:chgData name="Ingibjörg Jónsdóttir" userId="67d49888-e7ae-4f38-972e-8219a51b9551" providerId="ADAL" clId="{9BFADC50-06F6-4709-8F40-687BC6FABFC9}" dt="2020-10-09T16:10:32.508" v="682" actId="14100"/>
          <ac:spMkLst>
            <pc:docMk/>
            <pc:sldMk cId="1612514633" sldId="260"/>
            <ac:spMk id="3" creationId="{A29CC1F4-024F-4ACB-B107-350184CC8519}"/>
          </ac:spMkLst>
        </pc:spChg>
        <pc:spChg chg="add del">
          <ac:chgData name="Ingibjörg Jónsdóttir" userId="67d49888-e7ae-4f38-972e-8219a51b9551" providerId="ADAL" clId="{9BFADC50-06F6-4709-8F40-687BC6FABFC9}" dt="2020-10-09T16:07:24.165" v="648" actId="26606"/>
          <ac:spMkLst>
            <pc:docMk/>
            <pc:sldMk cId="1612514633" sldId="260"/>
            <ac:spMk id="8" creationId="{827B839B-9ADE-406B-8590-F1CAEDED45A1}"/>
          </ac:spMkLst>
        </pc:spChg>
        <pc:spChg chg="add del">
          <ac:chgData name="Ingibjörg Jónsdóttir" userId="67d49888-e7ae-4f38-972e-8219a51b9551" providerId="ADAL" clId="{9BFADC50-06F6-4709-8F40-687BC6FABFC9}" dt="2020-10-09T16:07:24.165" v="648" actId="26606"/>
          <ac:spMkLst>
            <pc:docMk/>
            <pc:sldMk cId="1612514633" sldId="260"/>
            <ac:spMk id="10" creationId="{CFE45BF0-46DB-408C-B5F7-7B11716805D4}"/>
          </ac:spMkLst>
        </pc:spChg>
        <pc:spChg chg="add del">
          <ac:chgData name="Ingibjörg Jónsdóttir" userId="67d49888-e7ae-4f38-972e-8219a51b9551" providerId="ADAL" clId="{9BFADC50-06F6-4709-8F40-687BC6FABFC9}" dt="2020-10-09T16:07:24.165" v="648" actId="26606"/>
          <ac:spMkLst>
            <pc:docMk/>
            <pc:sldMk cId="1612514633" sldId="260"/>
            <ac:spMk id="12" creationId="{2AEBC8F2-97B1-41B4-93F1-2D289E197FBA}"/>
          </ac:spMkLst>
        </pc:spChg>
        <pc:spChg chg="add del">
          <ac:chgData name="Ingibjörg Jónsdóttir" userId="67d49888-e7ae-4f38-972e-8219a51b9551" providerId="ADAL" clId="{9BFADC50-06F6-4709-8F40-687BC6FABFC9}" dt="2020-10-09T16:07:24.165" v="648" actId="26606"/>
          <ac:spMkLst>
            <pc:docMk/>
            <pc:sldMk cId="1612514633" sldId="260"/>
            <ac:spMk id="14" creationId="{472E3A19-F5D5-48FC-BB9C-48C2F68F598B}"/>
          </ac:spMkLst>
        </pc:spChg>
        <pc:spChg chg="add del">
          <ac:chgData name="Ingibjörg Jónsdóttir" userId="67d49888-e7ae-4f38-972e-8219a51b9551" providerId="ADAL" clId="{9BFADC50-06F6-4709-8F40-687BC6FABFC9}" dt="2020-10-09T16:07:24.165" v="648" actId="26606"/>
          <ac:spMkLst>
            <pc:docMk/>
            <pc:sldMk cId="1612514633" sldId="260"/>
            <ac:spMk id="16" creationId="{7A62E32F-BB65-43A8-8EB5-92346890E549}"/>
          </ac:spMkLst>
        </pc:spChg>
        <pc:spChg chg="add del">
          <ac:chgData name="Ingibjörg Jónsdóttir" userId="67d49888-e7ae-4f38-972e-8219a51b9551" providerId="ADAL" clId="{9BFADC50-06F6-4709-8F40-687BC6FABFC9}" dt="2020-10-09T16:07:24.165" v="648" actId="26606"/>
          <ac:spMkLst>
            <pc:docMk/>
            <pc:sldMk cId="1612514633" sldId="260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09T16:08:51.039" v="664" actId="26606"/>
          <ac:spMkLst>
            <pc:docMk/>
            <pc:sldMk cId="1612514633" sldId="260"/>
            <ac:spMk id="21" creationId="{F56F5174-31D9-4DBB-AAB7-A1FD7BDB1352}"/>
          </ac:spMkLst>
        </pc:spChg>
        <pc:spChg chg="add del">
          <ac:chgData name="Ingibjörg Jónsdóttir" userId="67d49888-e7ae-4f38-972e-8219a51b9551" providerId="ADAL" clId="{9BFADC50-06F6-4709-8F40-687BC6FABFC9}" dt="2020-10-09T14:54:44.590" v="36" actId="26606"/>
          <ac:spMkLst>
            <pc:docMk/>
            <pc:sldMk cId="1612514633" sldId="260"/>
            <ac:spMk id="23" creationId="{3B854194-185D-494D-905C-7C7CB2E30F6E}"/>
          </ac:spMkLst>
        </pc:spChg>
        <pc:spChg chg="add del">
          <ac:chgData name="Ingibjörg Jónsdóttir" userId="67d49888-e7ae-4f38-972e-8219a51b9551" providerId="ADAL" clId="{9BFADC50-06F6-4709-8F40-687BC6FABFC9}" dt="2020-10-09T14:54:38.085" v="34" actId="26606"/>
          <ac:spMkLst>
            <pc:docMk/>
            <pc:sldMk cId="1612514633" sldId="260"/>
            <ac:spMk id="24" creationId="{457D4A72-F4F1-498A-B083-59E8C50B7892}"/>
          </ac:spMkLst>
        </pc:spChg>
        <pc:spChg chg="add del">
          <ac:chgData name="Ingibjörg Jónsdóttir" userId="67d49888-e7ae-4f38-972e-8219a51b9551" providerId="ADAL" clId="{9BFADC50-06F6-4709-8F40-687BC6FABFC9}" dt="2020-10-09T14:54:44.590" v="36" actId="26606"/>
          <ac:spMkLst>
            <pc:docMk/>
            <pc:sldMk cId="1612514633" sldId="260"/>
            <ac:spMk id="25" creationId="{B4F5FA0D-0104-4987-8241-EFF7C85B88DE}"/>
          </ac:spMkLst>
        </pc:spChg>
        <pc:spChg chg="add del">
          <ac:chgData name="Ingibjörg Jónsdóttir" userId="67d49888-e7ae-4f38-972e-8219a51b9551" providerId="ADAL" clId="{9BFADC50-06F6-4709-8F40-687BC6FABFC9}" dt="2020-10-09T14:54:44.590" v="36" actId="26606"/>
          <ac:spMkLst>
            <pc:docMk/>
            <pc:sldMk cId="1612514633" sldId="260"/>
            <ac:spMk id="28" creationId="{A29CC1F4-024F-4ACB-B107-350184CC8519}"/>
          </ac:spMkLst>
        </pc:spChg>
        <pc:spChg chg="add del">
          <ac:chgData name="Ingibjörg Jónsdóttir" userId="67d49888-e7ae-4f38-972e-8219a51b9551" providerId="ADAL" clId="{9BFADC50-06F6-4709-8F40-687BC6FABFC9}" dt="2020-10-09T16:08:51.039" v="664" actId="26606"/>
          <ac:spMkLst>
            <pc:docMk/>
            <pc:sldMk cId="1612514633" sldId="260"/>
            <ac:spMk id="29" creationId="{F9A95BEE-6BB1-4A28-A8E6-A34B2E42EF87}"/>
          </ac:spMkLst>
        </pc:spChg>
        <pc:spChg chg="add del">
          <ac:chgData name="Ingibjörg Jónsdóttir" userId="67d49888-e7ae-4f38-972e-8219a51b9551" providerId="ADAL" clId="{9BFADC50-06F6-4709-8F40-687BC6FABFC9}" dt="2020-10-09T14:55:54.284" v="45" actId="26606"/>
          <ac:spMkLst>
            <pc:docMk/>
            <pc:sldMk cId="1612514633" sldId="260"/>
            <ac:spMk id="30" creationId="{907EF6B7-1338-4443-8C46-6A318D952DFD}"/>
          </ac:spMkLst>
        </pc:spChg>
        <pc:spChg chg="add del">
          <ac:chgData name="Ingibjörg Jónsdóttir" userId="67d49888-e7ae-4f38-972e-8219a51b9551" providerId="ADAL" clId="{9BFADC50-06F6-4709-8F40-687BC6FABFC9}" dt="2020-10-09T14:55:54.284" v="45" actId="26606"/>
          <ac:spMkLst>
            <pc:docMk/>
            <pc:sldMk cId="1612514633" sldId="260"/>
            <ac:spMk id="31" creationId="{DAAE4CDD-124C-4DCF-9584-B6033B545DD5}"/>
          </ac:spMkLst>
        </pc:spChg>
        <pc:spChg chg="add del">
          <ac:chgData name="Ingibjörg Jónsdóttir" userId="67d49888-e7ae-4f38-972e-8219a51b9551" providerId="ADAL" clId="{9BFADC50-06F6-4709-8F40-687BC6FABFC9}" dt="2020-10-09T14:55:54.284" v="45" actId="26606"/>
          <ac:spMkLst>
            <pc:docMk/>
            <pc:sldMk cId="1612514633" sldId="260"/>
            <ac:spMk id="32" creationId="{081E4A58-353D-44AE-B2FC-2A74E2E400F7}"/>
          </ac:spMkLst>
        </pc:spChg>
        <pc:spChg chg="add del">
          <ac:chgData name="Ingibjörg Jónsdóttir" userId="67d49888-e7ae-4f38-972e-8219a51b9551" providerId="ADAL" clId="{9BFADC50-06F6-4709-8F40-687BC6FABFC9}" dt="2020-10-09T14:55:54.284" v="45" actId="26606"/>
          <ac:spMkLst>
            <pc:docMk/>
            <pc:sldMk cId="1612514633" sldId="260"/>
            <ac:spMk id="33" creationId="{A29CC1F4-024F-4ACB-B107-350184CC8519}"/>
          </ac:spMkLst>
        </pc:spChg>
        <pc:spChg chg="add del">
          <ac:chgData name="Ingibjörg Jónsdóttir" userId="67d49888-e7ae-4f38-972e-8219a51b9551" providerId="ADAL" clId="{9BFADC50-06F6-4709-8F40-687BC6FABFC9}" dt="2020-10-09T16:08:46.514" v="661" actId="26606"/>
          <ac:spMkLst>
            <pc:docMk/>
            <pc:sldMk cId="1612514633" sldId="260"/>
            <ac:spMk id="34" creationId="{9AF5C66A-E8F2-4E13-98A3-FE96597C5A42}"/>
          </ac:spMkLst>
        </pc:spChg>
        <pc:spChg chg="add del">
          <ac:chgData name="Ingibjörg Jónsdóttir" userId="67d49888-e7ae-4f38-972e-8219a51b9551" providerId="ADAL" clId="{9BFADC50-06F6-4709-8F40-687BC6FABFC9}" dt="2020-10-09T16:08:51.018" v="663" actId="26606"/>
          <ac:spMkLst>
            <pc:docMk/>
            <pc:sldMk cId="1612514633" sldId="260"/>
            <ac:spMk id="38" creationId="{339C8D78-A644-462F-B674-F440635E5353}"/>
          </ac:spMkLst>
        </pc:spChg>
        <pc:spChg chg="add del">
          <ac:chgData name="Ingibjörg Jónsdóttir" userId="67d49888-e7ae-4f38-972e-8219a51b9551" providerId="ADAL" clId="{9BFADC50-06F6-4709-8F40-687BC6FABFC9}" dt="2020-10-09T16:08:51.018" v="663" actId="26606"/>
          <ac:spMkLst>
            <pc:docMk/>
            <pc:sldMk cId="1612514633" sldId="260"/>
            <ac:spMk id="39" creationId="{AFA67CD3-AB4E-4A7A-BEB8-53C445D8C44E}"/>
          </ac:spMkLst>
        </pc:spChg>
        <pc:spChg chg="add">
          <ac:chgData name="Ingibjörg Jónsdóttir" userId="67d49888-e7ae-4f38-972e-8219a51b9551" providerId="ADAL" clId="{9BFADC50-06F6-4709-8F40-687BC6FABFC9}" dt="2020-10-09T16:08:51.039" v="664" actId="26606"/>
          <ac:spMkLst>
            <pc:docMk/>
            <pc:sldMk cId="1612514633" sldId="260"/>
            <ac:spMk id="42" creationId="{F56F5174-31D9-4DBB-AAB7-A1FD7BDB1352}"/>
          </ac:spMkLst>
        </pc:spChg>
        <pc:spChg chg="add">
          <ac:chgData name="Ingibjörg Jónsdóttir" userId="67d49888-e7ae-4f38-972e-8219a51b9551" providerId="ADAL" clId="{9BFADC50-06F6-4709-8F40-687BC6FABFC9}" dt="2020-10-09T16:08:51.039" v="664" actId="26606"/>
          <ac:spMkLst>
            <pc:docMk/>
            <pc:sldMk cId="1612514633" sldId="260"/>
            <ac:spMk id="44" creationId="{F9A95BEE-6BB1-4A28-A8E6-A34B2E42EF87}"/>
          </ac:spMkLst>
        </pc:spChg>
        <pc:graphicFrameChg chg="add del">
          <ac:chgData name="Ingibjörg Jónsdóttir" userId="67d49888-e7ae-4f38-972e-8219a51b9551" providerId="ADAL" clId="{9BFADC50-06F6-4709-8F40-687BC6FABFC9}" dt="2020-10-09T14:54:38.085" v="34" actId="26606"/>
          <ac:graphicFrameMkLst>
            <pc:docMk/>
            <pc:sldMk cId="1612514633" sldId="260"/>
            <ac:graphicFrameMk id="20" creationId="{B853F3C2-35A4-4881-96B3-D094F39E1E10}"/>
          </ac:graphicFrameMkLst>
        </pc:graphicFrameChg>
        <pc:picChg chg="add mod ord">
          <ac:chgData name="Ingibjörg Jónsdóttir" userId="67d49888-e7ae-4f38-972e-8219a51b9551" providerId="ADAL" clId="{9BFADC50-06F6-4709-8F40-687BC6FABFC9}" dt="2020-10-09T16:11:05.205" v="687" actId="14100"/>
          <ac:picMkLst>
            <pc:docMk/>
            <pc:sldMk cId="1612514633" sldId="260"/>
            <ac:picMk id="5" creationId="{C024EAD2-918C-4AD2-9E91-A45A3C69234D}"/>
          </ac:picMkLst>
        </pc:picChg>
        <pc:picChg chg="add del">
          <ac:chgData name="Ingibjörg Jónsdóttir" userId="67d49888-e7ae-4f38-972e-8219a51b9551" providerId="ADAL" clId="{9BFADC50-06F6-4709-8F40-687BC6FABFC9}" dt="2020-10-09T16:08:51.039" v="664" actId="26606"/>
          <ac:picMkLst>
            <pc:docMk/>
            <pc:sldMk cId="1612514633" sldId="260"/>
            <ac:picMk id="22" creationId="{AE113210-7872-481A-ADE6-3A05CCAF5EB2}"/>
          </ac:picMkLst>
        </pc:picChg>
        <pc:picChg chg="add del">
          <ac:chgData name="Ingibjörg Jónsdóttir" userId="67d49888-e7ae-4f38-972e-8219a51b9551" providerId="ADAL" clId="{9BFADC50-06F6-4709-8F40-687BC6FABFC9}" dt="2020-10-09T14:54:38.085" v="34" actId="26606"/>
          <ac:picMkLst>
            <pc:docMk/>
            <pc:sldMk cId="1612514633" sldId="260"/>
            <ac:picMk id="26" creationId="{C7FF3303-6FC3-4637-A201-B4CCC1C992CF}"/>
          </ac:picMkLst>
        </pc:picChg>
        <pc:picChg chg="add del">
          <ac:chgData name="Ingibjörg Jónsdóttir" userId="67d49888-e7ae-4f38-972e-8219a51b9551" providerId="ADAL" clId="{9BFADC50-06F6-4709-8F40-687BC6FABFC9}" dt="2020-10-09T14:54:44.590" v="36" actId="26606"/>
          <ac:picMkLst>
            <pc:docMk/>
            <pc:sldMk cId="1612514633" sldId="260"/>
            <ac:picMk id="27" creationId="{2897127E-6CEF-446C-BE87-93B7C46E49D1}"/>
          </ac:picMkLst>
        </pc:picChg>
        <pc:picChg chg="add del">
          <ac:chgData name="Ingibjörg Jónsdóttir" userId="67d49888-e7ae-4f38-972e-8219a51b9551" providerId="ADAL" clId="{9BFADC50-06F6-4709-8F40-687BC6FABFC9}" dt="2020-10-09T16:08:46.514" v="661" actId="26606"/>
          <ac:picMkLst>
            <pc:docMk/>
            <pc:sldMk cId="1612514633" sldId="260"/>
            <ac:picMk id="36" creationId="{AC860275-E106-493A-8BF0-E0A91130EF6A}"/>
          </ac:picMkLst>
        </pc:picChg>
        <pc:picChg chg="add del">
          <ac:chgData name="Ingibjörg Jónsdóttir" userId="67d49888-e7ae-4f38-972e-8219a51b9551" providerId="ADAL" clId="{9BFADC50-06F6-4709-8F40-687BC6FABFC9}" dt="2020-10-09T16:08:51.018" v="663" actId="26606"/>
          <ac:picMkLst>
            <pc:docMk/>
            <pc:sldMk cId="1612514633" sldId="260"/>
            <ac:picMk id="40" creationId="{07CF545F-9C2E-4446-97CD-AD92990C2B68}"/>
          </ac:picMkLst>
        </pc:picChg>
        <pc:picChg chg="add">
          <ac:chgData name="Ingibjörg Jónsdóttir" userId="67d49888-e7ae-4f38-972e-8219a51b9551" providerId="ADAL" clId="{9BFADC50-06F6-4709-8F40-687BC6FABFC9}" dt="2020-10-09T16:08:51.039" v="664" actId="26606"/>
          <ac:picMkLst>
            <pc:docMk/>
            <pc:sldMk cId="1612514633" sldId="260"/>
            <ac:picMk id="43" creationId="{AE113210-7872-481A-ADE6-3A05CCAF5EB2}"/>
          </ac:picMkLst>
        </pc:picChg>
      </pc:sldChg>
      <pc:sldChg chg="addSp delSp modSp mod">
        <pc:chgData name="Ingibjörg Jónsdóttir" userId="67d49888-e7ae-4f38-972e-8219a51b9551" providerId="ADAL" clId="{9BFADC50-06F6-4709-8F40-687BC6FABFC9}" dt="2020-10-12T16:39:45.425" v="1846" actId="27636"/>
        <pc:sldMkLst>
          <pc:docMk/>
          <pc:sldMk cId="1574683241" sldId="261"/>
        </pc:sldMkLst>
        <pc:spChg chg="mod">
          <ac:chgData name="Ingibjörg Jónsdóttir" userId="67d49888-e7ae-4f38-972e-8219a51b9551" providerId="ADAL" clId="{9BFADC50-06F6-4709-8F40-687BC6FABFC9}" dt="2020-10-12T16:38:55.630" v="1833" actId="26606"/>
          <ac:spMkLst>
            <pc:docMk/>
            <pc:sldMk cId="1574683241" sldId="261"/>
            <ac:spMk id="2" creationId="{9EDB1D71-254A-437D-B996-06523B301B62}"/>
          </ac:spMkLst>
        </pc:spChg>
        <pc:spChg chg="mod ord">
          <ac:chgData name="Ingibjörg Jónsdóttir" userId="67d49888-e7ae-4f38-972e-8219a51b9551" providerId="ADAL" clId="{9BFADC50-06F6-4709-8F40-687BC6FABFC9}" dt="2020-10-12T16:39:45.425" v="1846" actId="27636"/>
          <ac:spMkLst>
            <pc:docMk/>
            <pc:sldMk cId="1574683241" sldId="261"/>
            <ac:spMk id="3" creationId="{A29CC1F4-024F-4ACB-B107-350184CC8519}"/>
          </ac:spMkLst>
        </pc:spChg>
        <pc:spChg chg="add del">
          <ac:chgData name="Ingibjörg Jónsdóttir" userId="67d49888-e7ae-4f38-972e-8219a51b9551" providerId="ADAL" clId="{9BFADC50-06F6-4709-8F40-687BC6FABFC9}" dt="2020-10-12T13:51:04.337" v="760" actId="26606"/>
          <ac:spMkLst>
            <pc:docMk/>
            <pc:sldMk cId="1574683241" sldId="261"/>
            <ac:spMk id="8" creationId="{827B839B-9ADE-406B-8590-F1CAEDED45A1}"/>
          </ac:spMkLst>
        </pc:spChg>
        <pc:spChg chg="add del mod">
          <ac:chgData name="Ingibjörg Jónsdóttir" userId="67d49888-e7ae-4f38-972e-8219a51b9551" providerId="ADAL" clId="{9BFADC50-06F6-4709-8F40-687BC6FABFC9}" dt="2020-10-12T13:50:08.941" v="756" actId="931"/>
          <ac:spMkLst>
            <pc:docMk/>
            <pc:sldMk cId="1574683241" sldId="261"/>
            <ac:spMk id="9" creationId="{3E274D65-F936-401A-9243-E3363A3E0207}"/>
          </ac:spMkLst>
        </pc:spChg>
        <pc:spChg chg="add del">
          <ac:chgData name="Ingibjörg Jónsdóttir" userId="67d49888-e7ae-4f38-972e-8219a51b9551" providerId="ADAL" clId="{9BFADC50-06F6-4709-8F40-687BC6FABFC9}" dt="2020-10-12T13:51:04.337" v="760" actId="26606"/>
          <ac:spMkLst>
            <pc:docMk/>
            <pc:sldMk cId="1574683241" sldId="261"/>
            <ac:spMk id="10" creationId="{CFE45BF0-46DB-408C-B5F7-7B11716805D4}"/>
          </ac:spMkLst>
        </pc:spChg>
        <pc:spChg chg="add del">
          <ac:chgData name="Ingibjörg Jónsdóttir" userId="67d49888-e7ae-4f38-972e-8219a51b9551" providerId="ADAL" clId="{9BFADC50-06F6-4709-8F40-687BC6FABFC9}" dt="2020-10-12T13:51:04.337" v="760" actId="26606"/>
          <ac:spMkLst>
            <pc:docMk/>
            <pc:sldMk cId="1574683241" sldId="261"/>
            <ac:spMk id="12" creationId="{2AEBC8F2-97B1-41B4-93F1-2D289E197FBA}"/>
          </ac:spMkLst>
        </pc:spChg>
        <pc:spChg chg="add del">
          <ac:chgData name="Ingibjörg Jónsdóttir" userId="67d49888-e7ae-4f38-972e-8219a51b9551" providerId="ADAL" clId="{9BFADC50-06F6-4709-8F40-687BC6FABFC9}" dt="2020-10-12T13:51:04.337" v="760" actId="26606"/>
          <ac:spMkLst>
            <pc:docMk/>
            <pc:sldMk cId="1574683241" sldId="261"/>
            <ac:spMk id="14" creationId="{472E3A19-F5D5-48FC-BB9C-48C2F68F598B}"/>
          </ac:spMkLst>
        </pc:spChg>
        <pc:spChg chg="add mod">
          <ac:chgData name="Ingibjörg Jónsdóttir" userId="67d49888-e7ae-4f38-972e-8219a51b9551" providerId="ADAL" clId="{9BFADC50-06F6-4709-8F40-687BC6FABFC9}" dt="2020-10-12T13:51:04.337" v="760" actId="26606"/>
          <ac:spMkLst>
            <pc:docMk/>
            <pc:sldMk cId="1574683241" sldId="261"/>
            <ac:spMk id="15" creationId="{1820C029-F13E-49D1-9FEA-FAC48655CD11}"/>
          </ac:spMkLst>
        </pc:spChg>
        <pc:spChg chg="add del">
          <ac:chgData name="Ingibjörg Jónsdóttir" userId="67d49888-e7ae-4f38-972e-8219a51b9551" providerId="ADAL" clId="{9BFADC50-06F6-4709-8F40-687BC6FABFC9}" dt="2020-10-12T13:51:04.337" v="760" actId="26606"/>
          <ac:spMkLst>
            <pc:docMk/>
            <pc:sldMk cId="1574683241" sldId="261"/>
            <ac:spMk id="16" creationId="{7A62E32F-BB65-43A8-8EB5-92346890E549}"/>
          </ac:spMkLst>
        </pc:spChg>
        <pc:spChg chg="add del">
          <ac:chgData name="Ingibjörg Jónsdóttir" userId="67d49888-e7ae-4f38-972e-8219a51b9551" providerId="ADAL" clId="{9BFADC50-06F6-4709-8F40-687BC6FABFC9}" dt="2020-10-12T13:51:04.337" v="760" actId="26606"/>
          <ac:spMkLst>
            <pc:docMk/>
            <pc:sldMk cId="1574683241" sldId="261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12T16:38:55.630" v="1833" actId="26606"/>
          <ac:spMkLst>
            <pc:docMk/>
            <pc:sldMk cId="1574683241" sldId="261"/>
            <ac:spMk id="20" creationId="{8FC9BE17-9A7B-462D-AE50-3D8777387304}"/>
          </ac:spMkLst>
        </pc:spChg>
        <pc:spChg chg="add del">
          <ac:chgData name="Ingibjörg Jónsdóttir" userId="67d49888-e7ae-4f38-972e-8219a51b9551" providerId="ADAL" clId="{9BFADC50-06F6-4709-8F40-687BC6FABFC9}" dt="2020-10-12T16:38:55.630" v="1833" actId="26606"/>
          <ac:spMkLst>
            <pc:docMk/>
            <pc:sldMk cId="1574683241" sldId="261"/>
            <ac:spMk id="21" creationId="{3EBE8569-6AEC-4B8C-8D53-2DE337CDBA65}"/>
          </ac:spMkLst>
        </pc:spChg>
        <pc:spChg chg="add del">
          <ac:chgData name="Ingibjörg Jónsdóttir" userId="67d49888-e7ae-4f38-972e-8219a51b9551" providerId="ADAL" clId="{9BFADC50-06F6-4709-8F40-687BC6FABFC9}" dt="2020-10-12T16:38:55.630" v="1833" actId="26606"/>
          <ac:spMkLst>
            <pc:docMk/>
            <pc:sldMk cId="1574683241" sldId="261"/>
            <ac:spMk id="22" creationId="{55D4142C-5077-457F-A6AD-3FECFDB39685}"/>
          </ac:spMkLst>
        </pc:spChg>
        <pc:spChg chg="add del">
          <ac:chgData name="Ingibjörg Jónsdóttir" userId="67d49888-e7ae-4f38-972e-8219a51b9551" providerId="ADAL" clId="{9BFADC50-06F6-4709-8F40-687BC6FABFC9}" dt="2020-10-12T16:38:55.630" v="1833" actId="26606"/>
          <ac:spMkLst>
            <pc:docMk/>
            <pc:sldMk cId="1574683241" sldId="261"/>
            <ac:spMk id="24" creationId="{7A5F0580-5EE9-419F-96EE-B6529EF6E7D0}"/>
          </ac:spMkLst>
        </pc:spChg>
        <pc:spChg chg="add del">
          <ac:chgData name="Ingibjörg Jónsdóttir" userId="67d49888-e7ae-4f38-972e-8219a51b9551" providerId="ADAL" clId="{9BFADC50-06F6-4709-8F40-687BC6FABFC9}" dt="2020-10-12T13:43:23.840" v="751" actId="26606"/>
          <ac:spMkLst>
            <pc:docMk/>
            <pc:sldMk cId="1574683241" sldId="261"/>
            <ac:spMk id="25" creationId="{3EBE8569-6AEC-4B8C-8D53-2DE337CDBA65}"/>
          </ac:spMkLst>
        </pc:spChg>
        <pc:spChg chg="add del">
          <ac:chgData name="Ingibjörg Jónsdóttir" userId="67d49888-e7ae-4f38-972e-8219a51b9551" providerId="ADAL" clId="{9BFADC50-06F6-4709-8F40-687BC6FABFC9}" dt="2020-10-12T13:43:23.840" v="751" actId="26606"/>
          <ac:spMkLst>
            <pc:docMk/>
            <pc:sldMk cId="1574683241" sldId="261"/>
            <ac:spMk id="26" creationId="{8FC9BE17-9A7B-462D-AE50-3D8777387304}"/>
          </ac:spMkLst>
        </pc:spChg>
        <pc:spChg chg="add del">
          <ac:chgData name="Ingibjörg Jónsdóttir" userId="67d49888-e7ae-4f38-972e-8219a51b9551" providerId="ADAL" clId="{9BFADC50-06F6-4709-8F40-687BC6FABFC9}" dt="2020-10-12T13:43:23.840" v="751" actId="26606"/>
          <ac:spMkLst>
            <pc:docMk/>
            <pc:sldMk cId="1574683241" sldId="261"/>
            <ac:spMk id="27" creationId="{55D4142C-5077-457F-A6AD-3FECFDB39685}"/>
          </ac:spMkLst>
        </pc:spChg>
        <pc:spChg chg="add del">
          <ac:chgData name="Ingibjörg Jónsdóttir" userId="67d49888-e7ae-4f38-972e-8219a51b9551" providerId="ADAL" clId="{9BFADC50-06F6-4709-8F40-687BC6FABFC9}" dt="2020-10-12T13:43:23.840" v="751" actId="26606"/>
          <ac:spMkLst>
            <pc:docMk/>
            <pc:sldMk cId="1574683241" sldId="261"/>
            <ac:spMk id="29" creationId="{7A5F0580-5EE9-419F-96EE-B6529EF6E7D0}"/>
          </ac:spMkLst>
        </pc:spChg>
        <pc:spChg chg="add del">
          <ac:chgData name="Ingibjörg Jónsdóttir" userId="67d49888-e7ae-4f38-972e-8219a51b9551" providerId="ADAL" clId="{9BFADC50-06F6-4709-8F40-687BC6FABFC9}" dt="2020-10-12T13:43:22.911" v="749" actId="26606"/>
          <ac:spMkLst>
            <pc:docMk/>
            <pc:sldMk cId="1574683241" sldId="261"/>
            <ac:spMk id="34" creationId="{E862BE82-D00D-42C1-BF16-93AA37870C32}"/>
          </ac:spMkLst>
        </pc:spChg>
        <pc:spChg chg="add del">
          <ac:chgData name="Ingibjörg Jónsdóttir" userId="67d49888-e7ae-4f38-972e-8219a51b9551" providerId="ADAL" clId="{9BFADC50-06F6-4709-8F40-687BC6FABFC9}" dt="2020-10-12T13:43:22.911" v="749" actId="26606"/>
          <ac:spMkLst>
            <pc:docMk/>
            <pc:sldMk cId="1574683241" sldId="261"/>
            <ac:spMk id="36" creationId="{F6D92C2D-1D3D-4974-918C-06579FB354A9}"/>
          </ac:spMkLst>
        </pc:spChg>
        <pc:picChg chg="add del mod ord">
          <ac:chgData name="Ingibjörg Jónsdóttir" userId="67d49888-e7ae-4f38-972e-8219a51b9551" providerId="ADAL" clId="{9BFADC50-06F6-4709-8F40-687BC6FABFC9}" dt="2020-10-12T13:43:25.581" v="754" actId="931"/>
          <ac:picMkLst>
            <pc:docMk/>
            <pc:sldMk cId="1574683241" sldId="261"/>
            <ac:picMk id="5" creationId="{A962FD91-FB74-4806-91EE-C84B1F774061}"/>
          </ac:picMkLst>
        </pc:picChg>
        <pc:picChg chg="add del mod">
          <ac:chgData name="Ingibjörg Jónsdóttir" userId="67d49888-e7ae-4f38-972e-8219a51b9551" providerId="ADAL" clId="{9BFADC50-06F6-4709-8F40-687BC6FABFC9}" dt="2020-10-12T13:50:08.941" v="756" actId="931"/>
          <ac:picMkLst>
            <pc:docMk/>
            <pc:sldMk cId="1574683241" sldId="261"/>
            <ac:picMk id="7" creationId="{719AED00-8139-4C1F-8733-FD5A60125B00}"/>
          </ac:picMkLst>
        </pc:picChg>
        <pc:picChg chg="add mod ord">
          <ac:chgData name="Ingibjörg Jónsdóttir" userId="67d49888-e7ae-4f38-972e-8219a51b9551" providerId="ADAL" clId="{9BFADC50-06F6-4709-8F40-687BC6FABFC9}" dt="2020-10-12T16:38:55.630" v="1833" actId="26606"/>
          <ac:picMkLst>
            <pc:docMk/>
            <pc:sldMk cId="1574683241" sldId="261"/>
            <ac:picMk id="13" creationId="{FFC44EC0-70A3-4949-8A29-F745E3144CAE}"/>
          </ac:picMkLst>
        </pc:picChg>
        <pc:picChg chg="add del">
          <ac:chgData name="Ingibjörg Jónsdóttir" userId="67d49888-e7ae-4f38-972e-8219a51b9551" providerId="ADAL" clId="{9BFADC50-06F6-4709-8F40-687BC6FABFC9}" dt="2020-10-12T16:38:55.630" v="1833" actId="26606"/>
          <ac:picMkLst>
            <pc:docMk/>
            <pc:sldMk cId="1574683241" sldId="261"/>
            <ac:picMk id="28" creationId="{54DDEBDD-D8BD-41A6-8A0D-B00E3768B0F9}"/>
          </ac:picMkLst>
        </pc:picChg>
        <pc:cxnChg chg="add del">
          <ac:chgData name="Ingibjörg Jónsdóttir" userId="67d49888-e7ae-4f38-972e-8219a51b9551" providerId="ADAL" clId="{9BFADC50-06F6-4709-8F40-687BC6FABFC9}" dt="2020-10-12T13:42:54.280" v="745" actId="26606"/>
          <ac:cxnSpMkLst>
            <pc:docMk/>
            <pc:sldMk cId="1574683241" sldId="261"/>
            <ac:cxnSpMk id="23" creationId="{E4A809D5-3600-46D4-A466-67F2349A54FB}"/>
          </ac:cxnSpMkLst>
        </pc:cxnChg>
      </pc:sldChg>
      <pc:sldChg chg="addSp delSp modSp mod">
        <pc:chgData name="Ingibjörg Jónsdóttir" userId="67d49888-e7ae-4f38-972e-8219a51b9551" providerId="ADAL" clId="{9BFADC50-06F6-4709-8F40-687BC6FABFC9}" dt="2020-10-14T10:33:35.852" v="4540" actId="122"/>
        <pc:sldMkLst>
          <pc:docMk/>
          <pc:sldMk cId="3774288733" sldId="262"/>
        </pc:sldMkLst>
        <pc:spChg chg="mod">
          <ac:chgData name="Ingibjörg Jónsdóttir" userId="67d49888-e7ae-4f38-972e-8219a51b9551" providerId="ADAL" clId="{9BFADC50-06F6-4709-8F40-687BC6FABFC9}" dt="2020-10-14T10:33:35.852" v="4540" actId="122"/>
          <ac:spMkLst>
            <pc:docMk/>
            <pc:sldMk cId="3774288733" sldId="262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9BFADC50-06F6-4709-8F40-687BC6FABFC9}" dt="2020-10-14T10:33:30.992" v="4539" actId="255"/>
          <ac:spMkLst>
            <pc:docMk/>
            <pc:sldMk cId="3774288733" sldId="262"/>
            <ac:spMk id="3" creationId="{A29CC1F4-024F-4ACB-B107-350184CC8519}"/>
          </ac:spMkLst>
        </pc:spChg>
        <pc:spChg chg="add mod">
          <ac:chgData name="Ingibjörg Jónsdóttir" userId="67d49888-e7ae-4f38-972e-8219a51b9551" providerId="ADAL" clId="{9BFADC50-06F6-4709-8F40-687BC6FABFC9}" dt="2020-10-14T10:24:29.100" v="4509" actId="26606"/>
          <ac:spMkLst>
            <pc:docMk/>
            <pc:sldMk cId="3774288733" sldId="262"/>
            <ac:spMk id="6" creationId="{8717F229-DA6D-4A7B-A734-961A7C1F190F}"/>
          </ac:spMkLst>
        </pc:spChg>
        <pc:spChg chg="del">
          <ac:chgData name="Ingibjörg Jónsdóttir" userId="67d49888-e7ae-4f38-972e-8219a51b9551" providerId="ADAL" clId="{9BFADC50-06F6-4709-8F40-687BC6FABFC9}" dt="2020-10-12T13:53:49.949" v="781" actId="26606"/>
          <ac:spMkLst>
            <pc:docMk/>
            <pc:sldMk cId="3774288733" sldId="262"/>
            <ac:spMk id="8" creationId="{827B839B-9ADE-406B-8590-F1CAEDED45A1}"/>
          </ac:spMkLst>
        </pc:spChg>
        <pc:spChg chg="del">
          <ac:chgData name="Ingibjörg Jónsdóttir" userId="67d49888-e7ae-4f38-972e-8219a51b9551" providerId="ADAL" clId="{9BFADC50-06F6-4709-8F40-687BC6FABFC9}" dt="2020-10-12T13:53:49.949" v="781" actId="26606"/>
          <ac:spMkLst>
            <pc:docMk/>
            <pc:sldMk cId="3774288733" sldId="262"/>
            <ac:spMk id="10" creationId="{CFE45BF0-46DB-408C-B5F7-7B11716805D4}"/>
          </ac:spMkLst>
        </pc:spChg>
        <pc:spChg chg="del">
          <ac:chgData name="Ingibjörg Jónsdóttir" userId="67d49888-e7ae-4f38-972e-8219a51b9551" providerId="ADAL" clId="{9BFADC50-06F6-4709-8F40-687BC6FABFC9}" dt="2020-10-12T13:53:49.949" v="781" actId="26606"/>
          <ac:spMkLst>
            <pc:docMk/>
            <pc:sldMk cId="3774288733" sldId="262"/>
            <ac:spMk id="12" creationId="{2AEBC8F2-97B1-41B4-93F1-2D289E197FBA}"/>
          </ac:spMkLst>
        </pc:spChg>
        <pc:spChg chg="del">
          <ac:chgData name="Ingibjörg Jónsdóttir" userId="67d49888-e7ae-4f38-972e-8219a51b9551" providerId="ADAL" clId="{9BFADC50-06F6-4709-8F40-687BC6FABFC9}" dt="2020-10-12T13:53:49.949" v="781" actId="26606"/>
          <ac:spMkLst>
            <pc:docMk/>
            <pc:sldMk cId="3774288733" sldId="262"/>
            <ac:spMk id="14" creationId="{472E3A19-F5D5-48FC-BB9C-48C2F68F598B}"/>
          </ac:spMkLst>
        </pc:spChg>
        <pc:spChg chg="del">
          <ac:chgData name="Ingibjörg Jónsdóttir" userId="67d49888-e7ae-4f38-972e-8219a51b9551" providerId="ADAL" clId="{9BFADC50-06F6-4709-8F40-687BC6FABFC9}" dt="2020-10-12T13:53:49.949" v="781" actId="26606"/>
          <ac:spMkLst>
            <pc:docMk/>
            <pc:sldMk cId="3774288733" sldId="262"/>
            <ac:spMk id="16" creationId="{7A62E32F-BB65-43A8-8EB5-92346890E549}"/>
          </ac:spMkLst>
        </pc:spChg>
        <pc:spChg chg="del">
          <ac:chgData name="Ingibjörg Jónsdóttir" userId="67d49888-e7ae-4f38-972e-8219a51b9551" providerId="ADAL" clId="{9BFADC50-06F6-4709-8F40-687BC6FABFC9}" dt="2020-10-12T13:53:49.949" v="781" actId="26606"/>
          <ac:spMkLst>
            <pc:docMk/>
            <pc:sldMk cId="3774288733" sldId="262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12T13:53:57.940" v="783" actId="26606"/>
          <ac:spMkLst>
            <pc:docMk/>
            <pc:sldMk cId="3774288733" sldId="262"/>
            <ac:spMk id="23" creationId="{8FC9BE17-9A7B-462D-AE50-3D8777387304}"/>
          </ac:spMkLst>
        </pc:spChg>
        <pc:spChg chg="add del">
          <ac:chgData name="Ingibjörg Jónsdóttir" userId="67d49888-e7ae-4f38-972e-8219a51b9551" providerId="ADAL" clId="{9BFADC50-06F6-4709-8F40-687BC6FABFC9}" dt="2020-10-12T13:53:57.940" v="783" actId="26606"/>
          <ac:spMkLst>
            <pc:docMk/>
            <pc:sldMk cId="3774288733" sldId="262"/>
            <ac:spMk id="25" creationId="{3EBE8569-6AEC-4B8C-8D53-2DE337CDBA65}"/>
          </ac:spMkLst>
        </pc:spChg>
        <pc:spChg chg="add del">
          <ac:chgData name="Ingibjörg Jónsdóttir" userId="67d49888-e7ae-4f38-972e-8219a51b9551" providerId="ADAL" clId="{9BFADC50-06F6-4709-8F40-687BC6FABFC9}" dt="2020-10-12T13:53:57.940" v="783" actId="26606"/>
          <ac:spMkLst>
            <pc:docMk/>
            <pc:sldMk cId="3774288733" sldId="262"/>
            <ac:spMk id="27" creationId="{55D4142C-5077-457F-A6AD-3FECFDB39685}"/>
          </ac:spMkLst>
        </pc:spChg>
        <pc:spChg chg="add del">
          <ac:chgData name="Ingibjörg Jónsdóttir" userId="67d49888-e7ae-4f38-972e-8219a51b9551" providerId="ADAL" clId="{9BFADC50-06F6-4709-8F40-687BC6FABFC9}" dt="2020-10-12T13:53:57.940" v="783" actId="26606"/>
          <ac:spMkLst>
            <pc:docMk/>
            <pc:sldMk cId="3774288733" sldId="262"/>
            <ac:spMk id="29" creationId="{7A5F0580-5EE9-419F-96EE-B6529EF6E7D0}"/>
          </ac:spMkLst>
        </pc:spChg>
        <pc:spChg chg="add del">
          <ac:chgData name="Ingibjörg Jónsdóttir" userId="67d49888-e7ae-4f38-972e-8219a51b9551" providerId="ADAL" clId="{9BFADC50-06F6-4709-8F40-687BC6FABFC9}" dt="2020-10-14T10:24:29.100" v="4509" actId="26606"/>
          <ac:spMkLst>
            <pc:docMk/>
            <pc:sldMk cId="3774288733" sldId="262"/>
            <ac:spMk id="34" creationId="{E862BE82-D00D-42C1-BF16-93AA37870C32}"/>
          </ac:spMkLst>
        </pc:spChg>
        <pc:spChg chg="add del">
          <ac:chgData name="Ingibjörg Jónsdóttir" userId="67d49888-e7ae-4f38-972e-8219a51b9551" providerId="ADAL" clId="{9BFADC50-06F6-4709-8F40-687BC6FABFC9}" dt="2020-10-14T10:24:29.100" v="4509" actId="26606"/>
          <ac:spMkLst>
            <pc:docMk/>
            <pc:sldMk cId="3774288733" sldId="262"/>
            <ac:spMk id="36" creationId="{F6D92C2D-1D3D-4974-918C-06579FB354A9}"/>
          </ac:spMkLst>
        </pc:spChg>
        <pc:spChg chg="add del">
          <ac:chgData name="Ingibjörg Jónsdóttir" userId="67d49888-e7ae-4f38-972e-8219a51b9551" providerId="ADAL" clId="{9BFADC50-06F6-4709-8F40-687BC6FABFC9}" dt="2020-10-14T10:24:22.670" v="4506" actId="26606"/>
          <ac:spMkLst>
            <pc:docMk/>
            <pc:sldMk cId="3774288733" sldId="262"/>
            <ac:spMk id="41" creationId="{22587ECF-85E9-4393-9D87-8EB6F3F6C208}"/>
          </ac:spMkLst>
        </pc:spChg>
        <pc:spChg chg="add">
          <ac:chgData name="Ingibjörg Jónsdóttir" userId="67d49888-e7ae-4f38-972e-8219a51b9551" providerId="ADAL" clId="{9BFADC50-06F6-4709-8F40-687BC6FABFC9}" dt="2020-10-14T10:24:29.100" v="4509" actId="26606"/>
          <ac:spMkLst>
            <pc:docMk/>
            <pc:sldMk cId="3774288733" sldId="262"/>
            <ac:spMk id="45" creationId="{F5897CCA-486C-491C-B4C1-5E5C95A82709}"/>
          </ac:spMkLst>
        </pc:spChg>
        <pc:picChg chg="add mod ord">
          <ac:chgData name="Ingibjörg Jónsdóttir" userId="67d49888-e7ae-4f38-972e-8219a51b9551" providerId="ADAL" clId="{9BFADC50-06F6-4709-8F40-687BC6FABFC9}" dt="2020-10-14T10:24:29.100" v="4509" actId="26606"/>
          <ac:picMkLst>
            <pc:docMk/>
            <pc:sldMk cId="3774288733" sldId="262"/>
            <ac:picMk id="5" creationId="{A264F1C6-FBD0-401F-A0DD-528A98B90271}"/>
          </ac:picMkLst>
        </pc:picChg>
        <pc:cxnChg chg="add del">
          <ac:chgData name="Ingibjörg Jónsdóttir" userId="67d49888-e7ae-4f38-972e-8219a51b9551" providerId="ADAL" clId="{9BFADC50-06F6-4709-8F40-687BC6FABFC9}" dt="2020-10-14T10:24:29.087" v="4508" actId="26606"/>
          <ac:cxnSpMkLst>
            <pc:docMk/>
            <pc:sldMk cId="3774288733" sldId="262"/>
            <ac:cxnSpMk id="43" creationId="{E4A809D5-3600-46D4-A466-67F2349A54FB}"/>
          </ac:cxnSpMkLst>
        </pc:cxnChg>
      </pc:sldChg>
      <pc:sldChg chg="addSp delSp modSp mod">
        <pc:chgData name="Ingibjörg Jónsdóttir" userId="67d49888-e7ae-4f38-972e-8219a51b9551" providerId="ADAL" clId="{9BFADC50-06F6-4709-8F40-687BC6FABFC9}" dt="2020-10-14T10:31:42.528" v="4537" actId="14100"/>
        <pc:sldMkLst>
          <pc:docMk/>
          <pc:sldMk cId="643485893" sldId="264"/>
        </pc:sldMkLst>
        <pc:spChg chg="mod">
          <ac:chgData name="Ingibjörg Jónsdóttir" userId="67d49888-e7ae-4f38-972e-8219a51b9551" providerId="ADAL" clId="{9BFADC50-06F6-4709-8F40-687BC6FABFC9}" dt="2020-10-14T10:30:14.717" v="4514" actId="26606"/>
          <ac:spMkLst>
            <pc:docMk/>
            <pc:sldMk cId="643485893" sldId="264"/>
            <ac:spMk id="2" creationId="{9EDB1D71-254A-437D-B996-06523B301B62}"/>
          </ac:spMkLst>
        </pc:spChg>
        <pc:spChg chg="mod ord">
          <ac:chgData name="Ingibjörg Jónsdóttir" userId="67d49888-e7ae-4f38-972e-8219a51b9551" providerId="ADAL" clId="{9BFADC50-06F6-4709-8F40-687BC6FABFC9}" dt="2020-10-14T10:31:26.134" v="4534" actId="27636"/>
          <ac:spMkLst>
            <pc:docMk/>
            <pc:sldMk cId="643485893" sldId="264"/>
            <ac:spMk id="3" creationId="{A29CC1F4-024F-4ACB-B107-350184CC8519}"/>
          </ac:spMkLst>
        </pc:spChg>
        <pc:spChg chg="add del mod">
          <ac:chgData name="Ingibjörg Jónsdóttir" userId="67d49888-e7ae-4f38-972e-8219a51b9551" providerId="ADAL" clId="{9BFADC50-06F6-4709-8F40-687BC6FABFC9}" dt="2020-10-12T13:57:28.821" v="793" actId="21"/>
          <ac:spMkLst>
            <pc:docMk/>
            <pc:sldMk cId="643485893" sldId="264"/>
            <ac:spMk id="6" creationId="{480680E0-1771-43F1-A1F0-1EBCE32EB3E5}"/>
          </ac:spMkLst>
        </pc:spChg>
        <pc:spChg chg="del">
          <ac:chgData name="Ingibjörg Jónsdóttir" userId="67d49888-e7ae-4f38-972e-8219a51b9551" providerId="ADAL" clId="{9BFADC50-06F6-4709-8F40-687BC6FABFC9}" dt="2020-10-12T13:58:16.468" v="797" actId="26606"/>
          <ac:spMkLst>
            <pc:docMk/>
            <pc:sldMk cId="643485893" sldId="264"/>
            <ac:spMk id="8" creationId="{827B839B-9ADE-406B-8590-F1CAEDED45A1}"/>
          </ac:spMkLst>
        </pc:spChg>
        <pc:spChg chg="del">
          <ac:chgData name="Ingibjörg Jónsdóttir" userId="67d49888-e7ae-4f38-972e-8219a51b9551" providerId="ADAL" clId="{9BFADC50-06F6-4709-8F40-687BC6FABFC9}" dt="2020-10-12T13:58:16.468" v="797" actId="26606"/>
          <ac:spMkLst>
            <pc:docMk/>
            <pc:sldMk cId="643485893" sldId="264"/>
            <ac:spMk id="10" creationId="{CFE45BF0-46DB-408C-B5F7-7B11716805D4}"/>
          </ac:spMkLst>
        </pc:spChg>
        <pc:spChg chg="add del mod">
          <ac:chgData name="Ingibjörg Jónsdóttir" userId="67d49888-e7ae-4f38-972e-8219a51b9551" providerId="ADAL" clId="{9BFADC50-06F6-4709-8F40-687BC6FABFC9}" dt="2020-10-14T10:26:44.632" v="4510" actId="21"/>
          <ac:spMkLst>
            <pc:docMk/>
            <pc:sldMk cId="643485893" sldId="264"/>
            <ac:spMk id="11" creationId="{85D8053F-87D9-4F02-A90F-995D887906AC}"/>
          </ac:spMkLst>
        </pc:spChg>
        <pc:spChg chg="del">
          <ac:chgData name="Ingibjörg Jónsdóttir" userId="67d49888-e7ae-4f38-972e-8219a51b9551" providerId="ADAL" clId="{9BFADC50-06F6-4709-8F40-687BC6FABFC9}" dt="2020-10-12T13:58:16.468" v="797" actId="26606"/>
          <ac:spMkLst>
            <pc:docMk/>
            <pc:sldMk cId="643485893" sldId="264"/>
            <ac:spMk id="12" creationId="{2AEBC8F2-97B1-41B4-93F1-2D289E197FBA}"/>
          </ac:spMkLst>
        </pc:spChg>
        <pc:spChg chg="del">
          <ac:chgData name="Ingibjörg Jónsdóttir" userId="67d49888-e7ae-4f38-972e-8219a51b9551" providerId="ADAL" clId="{9BFADC50-06F6-4709-8F40-687BC6FABFC9}" dt="2020-10-12T13:58:16.468" v="797" actId="26606"/>
          <ac:spMkLst>
            <pc:docMk/>
            <pc:sldMk cId="643485893" sldId="264"/>
            <ac:spMk id="14" creationId="{472E3A19-F5D5-48FC-BB9C-48C2F68F598B}"/>
          </ac:spMkLst>
        </pc:spChg>
        <pc:spChg chg="del">
          <ac:chgData name="Ingibjörg Jónsdóttir" userId="67d49888-e7ae-4f38-972e-8219a51b9551" providerId="ADAL" clId="{9BFADC50-06F6-4709-8F40-687BC6FABFC9}" dt="2020-10-12T13:58:16.468" v="797" actId="26606"/>
          <ac:spMkLst>
            <pc:docMk/>
            <pc:sldMk cId="643485893" sldId="264"/>
            <ac:spMk id="16" creationId="{7A62E32F-BB65-43A8-8EB5-92346890E549}"/>
          </ac:spMkLst>
        </pc:spChg>
        <pc:spChg chg="del">
          <ac:chgData name="Ingibjörg Jónsdóttir" userId="67d49888-e7ae-4f38-972e-8219a51b9551" providerId="ADAL" clId="{9BFADC50-06F6-4709-8F40-687BC6FABFC9}" dt="2020-10-12T13:58:16.468" v="797" actId="26606"/>
          <ac:spMkLst>
            <pc:docMk/>
            <pc:sldMk cId="643485893" sldId="264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14T10:30:14.717" v="4514" actId="26606"/>
          <ac:spMkLst>
            <pc:docMk/>
            <pc:sldMk cId="643485893" sldId="264"/>
            <ac:spMk id="23" creationId="{F56F5174-31D9-4DBB-AAB7-A1FD7BDB1352}"/>
          </ac:spMkLst>
        </pc:spChg>
        <pc:spChg chg="add del">
          <ac:chgData name="Ingibjörg Jónsdóttir" userId="67d49888-e7ae-4f38-972e-8219a51b9551" providerId="ADAL" clId="{9BFADC50-06F6-4709-8F40-687BC6FABFC9}" dt="2020-10-14T10:30:14.717" v="4514" actId="26606"/>
          <ac:spMkLst>
            <pc:docMk/>
            <pc:sldMk cId="643485893" sldId="264"/>
            <ac:spMk id="27" creationId="{F9A95BEE-6BB1-4A28-A8E6-A34B2E42EF87}"/>
          </ac:spMkLst>
        </pc:spChg>
        <pc:spChg chg="add">
          <ac:chgData name="Ingibjörg Jónsdóttir" userId="67d49888-e7ae-4f38-972e-8219a51b9551" providerId="ADAL" clId="{9BFADC50-06F6-4709-8F40-687BC6FABFC9}" dt="2020-10-14T10:30:14.717" v="4514" actId="26606"/>
          <ac:spMkLst>
            <pc:docMk/>
            <pc:sldMk cId="643485893" sldId="264"/>
            <ac:spMk id="32" creationId="{DC6BEC6B-5C77-412D-B45A-5B0F46FEDAC7}"/>
          </ac:spMkLst>
        </pc:spChg>
        <pc:picChg chg="add del mod">
          <ac:chgData name="Ingibjörg Jónsdóttir" userId="67d49888-e7ae-4f38-972e-8219a51b9551" providerId="ADAL" clId="{9BFADC50-06F6-4709-8F40-687BC6FABFC9}" dt="2020-10-12T13:57:28.821" v="793" actId="21"/>
          <ac:picMkLst>
            <pc:docMk/>
            <pc:sldMk cId="643485893" sldId="264"/>
            <ac:picMk id="5" creationId="{03E17B74-DB3B-450F-ADF6-B1D9ABE73297}"/>
          </ac:picMkLst>
        </pc:picChg>
        <pc:picChg chg="add mod">
          <ac:chgData name="Ingibjörg Jónsdóttir" userId="67d49888-e7ae-4f38-972e-8219a51b9551" providerId="ADAL" clId="{9BFADC50-06F6-4709-8F40-687BC6FABFC9}" dt="2020-10-14T10:31:42.528" v="4537" actId="14100"/>
          <ac:picMkLst>
            <pc:docMk/>
            <pc:sldMk cId="643485893" sldId="264"/>
            <ac:picMk id="5" creationId="{90958222-5503-4B1A-816E-E6FDF6BE9DD8}"/>
          </ac:picMkLst>
        </pc:picChg>
        <pc:picChg chg="add del mod">
          <ac:chgData name="Ingibjörg Jónsdóttir" userId="67d49888-e7ae-4f38-972e-8219a51b9551" providerId="ADAL" clId="{9BFADC50-06F6-4709-8F40-687BC6FABFC9}" dt="2020-10-14T10:26:44.632" v="4510" actId="21"/>
          <ac:picMkLst>
            <pc:docMk/>
            <pc:sldMk cId="643485893" sldId="264"/>
            <ac:picMk id="9" creationId="{3AB41DA8-071B-428E-BBCC-EAA56E80EF07}"/>
          </ac:picMkLst>
        </pc:picChg>
        <pc:picChg chg="add del">
          <ac:chgData name="Ingibjörg Jónsdóttir" userId="67d49888-e7ae-4f38-972e-8219a51b9551" providerId="ADAL" clId="{9BFADC50-06F6-4709-8F40-687BC6FABFC9}" dt="2020-10-14T10:30:14.717" v="4514" actId="26606"/>
          <ac:picMkLst>
            <pc:docMk/>
            <pc:sldMk cId="643485893" sldId="264"/>
            <ac:picMk id="25" creationId="{AE113210-7872-481A-ADE6-3A05CCAF5EB2}"/>
          </ac:picMkLst>
        </pc:picChg>
      </pc:sldChg>
      <pc:sldChg chg="addSp delSp modSp mod ord">
        <pc:chgData name="Ingibjörg Jónsdóttir" userId="67d49888-e7ae-4f38-972e-8219a51b9551" providerId="ADAL" clId="{9BFADC50-06F6-4709-8F40-687BC6FABFC9}" dt="2020-10-13T15:08:38.434" v="1940"/>
        <pc:sldMkLst>
          <pc:docMk/>
          <pc:sldMk cId="3708223918" sldId="265"/>
        </pc:sldMkLst>
        <pc:spChg chg="del mod ord">
          <ac:chgData name="Ingibjörg Jónsdóttir" userId="67d49888-e7ae-4f38-972e-8219a51b9551" providerId="ADAL" clId="{9BFADC50-06F6-4709-8F40-687BC6FABFC9}" dt="2020-10-12T14:13:34.430" v="851" actId="21"/>
          <ac:spMkLst>
            <pc:docMk/>
            <pc:sldMk cId="3708223918" sldId="265"/>
            <ac:spMk id="2" creationId="{9EDB1D71-254A-437D-B996-06523B301B62}"/>
          </ac:spMkLst>
        </pc:spChg>
        <pc:spChg chg="mod ord">
          <ac:chgData name="Ingibjörg Jónsdóttir" userId="67d49888-e7ae-4f38-972e-8219a51b9551" providerId="ADAL" clId="{9BFADC50-06F6-4709-8F40-687BC6FABFC9}" dt="2020-10-12T16:42:00.217" v="1865" actId="255"/>
          <ac:spMkLst>
            <pc:docMk/>
            <pc:sldMk cId="3708223918" sldId="265"/>
            <ac:spMk id="3" creationId="{A29CC1F4-024F-4ACB-B107-350184CC8519}"/>
          </ac:spMkLst>
        </pc:spChg>
        <pc:spChg chg="add del mod">
          <ac:chgData name="Ingibjörg Jónsdóttir" userId="67d49888-e7ae-4f38-972e-8219a51b9551" providerId="ADAL" clId="{9BFADC50-06F6-4709-8F40-687BC6FABFC9}" dt="2020-10-12T14:06:58.665" v="827" actId="931"/>
          <ac:spMkLst>
            <pc:docMk/>
            <pc:sldMk cId="3708223918" sldId="265"/>
            <ac:spMk id="6" creationId="{323EA3DB-4AD2-435E-9AF8-12BC3017F8C6}"/>
          </ac:spMkLst>
        </pc:spChg>
        <pc:spChg chg="add del">
          <ac:chgData name="Ingibjörg Jónsdóttir" userId="67d49888-e7ae-4f38-972e-8219a51b9551" providerId="ADAL" clId="{9BFADC50-06F6-4709-8F40-687BC6FABFC9}" dt="2020-10-12T14:12:19.558" v="840" actId="26606"/>
          <ac:spMkLst>
            <pc:docMk/>
            <pc:sldMk cId="3708223918" sldId="265"/>
            <ac:spMk id="8" creationId="{827B839B-9ADE-406B-8590-F1CAEDED45A1}"/>
          </ac:spMkLst>
        </pc:spChg>
        <pc:spChg chg="add del">
          <ac:chgData name="Ingibjörg Jónsdóttir" userId="67d49888-e7ae-4f38-972e-8219a51b9551" providerId="ADAL" clId="{9BFADC50-06F6-4709-8F40-687BC6FABFC9}" dt="2020-10-12T14:12:19.558" v="840" actId="26606"/>
          <ac:spMkLst>
            <pc:docMk/>
            <pc:sldMk cId="3708223918" sldId="265"/>
            <ac:spMk id="10" creationId="{CFE45BF0-46DB-408C-B5F7-7B11716805D4}"/>
          </ac:spMkLst>
        </pc:spChg>
        <pc:spChg chg="add del">
          <ac:chgData name="Ingibjörg Jónsdóttir" userId="67d49888-e7ae-4f38-972e-8219a51b9551" providerId="ADAL" clId="{9BFADC50-06F6-4709-8F40-687BC6FABFC9}" dt="2020-10-12T14:12:19.558" v="840" actId="26606"/>
          <ac:spMkLst>
            <pc:docMk/>
            <pc:sldMk cId="3708223918" sldId="265"/>
            <ac:spMk id="12" creationId="{2AEBC8F2-97B1-41B4-93F1-2D289E197FBA}"/>
          </ac:spMkLst>
        </pc:spChg>
        <pc:spChg chg="add del">
          <ac:chgData name="Ingibjörg Jónsdóttir" userId="67d49888-e7ae-4f38-972e-8219a51b9551" providerId="ADAL" clId="{9BFADC50-06F6-4709-8F40-687BC6FABFC9}" dt="2020-10-12T14:12:19.558" v="840" actId="26606"/>
          <ac:spMkLst>
            <pc:docMk/>
            <pc:sldMk cId="3708223918" sldId="265"/>
            <ac:spMk id="14" creationId="{472E3A19-F5D5-48FC-BB9C-48C2F68F598B}"/>
          </ac:spMkLst>
        </pc:spChg>
        <pc:spChg chg="add del">
          <ac:chgData name="Ingibjörg Jónsdóttir" userId="67d49888-e7ae-4f38-972e-8219a51b9551" providerId="ADAL" clId="{9BFADC50-06F6-4709-8F40-687BC6FABFC9}" dt="2020-10-12T14:12:58.505" v="843" actId="26606"/>
          <ac:spMkLst>
            <pc:docMk/>
            <pc:sldMk cId="3708223918" sldId="265"/>
            <ac:spMk id="15" creationId="{D5997EA8-5EFC-40CD-A85F-C3C3BC5F9EB7}"/>
          </ac:spMkLst>
        </pc:spChg>
        <pc:spChg chg="add del">
          <ac:chgData name="Ingibjörg Jónsdóttir" userId="67d49888-e7ae-4f38-972e-8219a51b9551" providerId="ADAL" clId="{9BFADC50-06F6-4709-8F40-687BC6FABFC9}" dt="2020-10-12T14:12:19.558" v="840" actId="26606"/>
          <ac:spMkLst>
            <pc:docMk/>
            <pc:sldMk cId="3708223918" sldId="265"/>
            <ac:spMk id="16" creationId="{7A62E32F-BB65-43A8-8EB5-92346890E549}"/>
          </ac:spMkLst>
        </pc:spChg>
        <pc:spChg chg="add del">
          <ac:chgData name="Ingibjörg Jónsdóttir" userId="67d49888-e7ae-4f38-972e-8219a51b9551" providerId="ADAL" clId="{9BFADC50-06F6-4709-8F40-687BC6FABFC9}" dt="2020-10-12T14:12:58.505" v="843" actId="26606"/>
          <ac:spMkLst>
            <pc:docMk/>
            <pc:sldMk cId="3708223918" sldId="265"/>
            <ac:spMk id="17" creationId="{1CF6A1EC-BD15-42D9-A339-A3970CF7C65A}"/>
          </ac:spMkLst>
        </pc:spChg>
        <pc:spChg chg="add del">
          <ac:chgData name="Ingibjörg Jónsdóttir" userId="67d49888-e7ae-4f38-972e-8219a51b9551" providerId="ADAL" clId="{9BFADC50-06F6-4709-8F40-687BC6FABFC9}" dt="2020-10-12T14:12:19.558" v="840" actId="26606"/>
          <ac:spMkLst>
            <pc:docMk/>
            <pc:sldMk cId="3708223918" sldId="265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12T14:12:58.505" v="843" actId="26606"/>
          <ac:spMkLst>
            <pc:docMk/>
            <pc:sldMk cId="3708223918" sldId="265"/>
            <ac:spMk id="19" creationId="{A720C27D-5C39-492B-BD68-C220C0F838AC}"/>
          </ac:spMkLst>
        </pc:spChg>
        <pc:spChg chg="add del">
          <ac:chgData name="Ingibjörg Jónsdóttir" userId="67d49888-e7ae-4f38-972e-8219a51b9551" providerId="ADAL" clId="{9BFADC50-06F6-4709-8F40-687BC6FABFC9}" dt="2020-10-12T14:10:22.795" v="832" actId="26606"/>
          <ac:spMkLst>
            <pc:docMk/>
            <pc:sldMk cId="3708223918" sldId="265"/>
            <ac:spMk id="20" creationId="{F56F5174-31D9-4DBB-AAB7-A1FD7BDB1352}"/>
          </ac:spMkLst>
        </pc:spChg>
        <pc:spChg chg="add del">
          <ac:chgData name="Ingibjörg Jónsdóttir" userId="67d49888-e7ae-4f38-972e-8219a51b9551" providerId="ADAL" clId="{9BFADC50-06F6-4709-8F40-687BC6FABFC9}" dt="2020-10-12T14:10:22.795" v="832" actId="26606"/>
          <ac:spMkLst>
            <pc:docMk/>
            <pc:sldMk cId="3708223918" sldId="265"/>
            <ac:spMk id="22" creationId="{F9A95BEE-6BB1-4A28-A8E6-A34B2E42EF87}"/>
          </ac:spMkLst>
        </pc:spChg>
        <pc:spChg chg="add del">
          <ac:chgData name="Ingibjörg Jónsdóttir" userId="67d49888-e7ae-4f38-972e-8219a51b9551" providerId="ADAL" clId="{9BFADC50-06F6-4709-8F40-687BC6FABFC9}" dt="2020-10-12T14:06:38.544" v="820" actId="26606"/>
          <ac:spMkLst>
            <pc:docMk/>
            <pc:sldMk cId="3708223918" sldId="265"/>
            <ac:spMk id="23" creationId="{E862BE82-D00D-42C1-BF16-93AA37870C32}"/>
          </ac:spMkLst>
        </pc:spChg>
        <pc:spChg chg="add del">
          <ac:chgData name="Ingibjörg Jónsdóttir" userId="67d49888-e7ae-4f38-972e-8219a51b9551" providerId="ADAL" clId="{9BFADC50-06F6-4709-8F40-687BC6FABFC9}" dt="2020-10-12T14:10:39.900" v="834" actId="26606"/>
          <ac:spMkLst>
            <pc:docMk/>
            <pc:sldMk cId="3708223918" sldId="265"/>
            <ac:spMk id="24" creationId="{3756B343-807D-456E-AA26-80E96B75D13B}"/>
          </ac:spMkLst>
        </pc:spChg>
        <pc:spChg chg="add del">
          <ac:chgData name="Ingibjörg Jónsdóttir" userId="67d49888-e7ae-4f38-972e-8219a51b9551" providerId="ADAL" clId="{9BFADC50-06F6-4709-8F40-687BC6FABFC9}" dt="2020-10-12T14:06:38.544" v="820" actId="26606"/>
          <ac:spMkLst>
            <pc:docMk/>
            <pc:sldMk cId="3708223918" sldId="265"/>
            <ac:spMk id="25" creationId="{F6D92C2D-1D3D-4974-918C-06579FB354A9}"/>
          </ac:spMkLst>
        </pc:spChg>
        <pc:spChg chg="add del">
          <ac:chgData name="Ingibjörg Jónsdóttir" userId="67d49888-e7ae-4f38-972e-8219a51b9551" providerId="ADAL" clId="{9BFADC50-06F6-4709-8F40-687BC6FABFC9}" dt="2020-10-12T14:10:39.900" v="834" actId="26606"/>
          <ac:spMkLst>
            <pc:docMk/>
            <pc:sldMk cId="3708223918" sldId="265"/>
            <ac:spMk id="26" creationId="{08980754-6F4B-43C9-B9BE-127B6BED6586}"/>
          </ac:spMkLst>
        </pc:spChg>
        <pc:spChg chg="add del">
          <ac:chgData name="Ingibjörg Jónsdóttir" userId="67d49888-e7ae-4f38-972e-8219a51b9551" providerId="ADAL" clId="{9BFADC50-06F6-4709-8F40-687BC6FABFC9}" dt="2020-10-12T14:06:45.506" v="822" actId="26606"/>
          <ac:spMkLst>
            <pc:docMk/>
            <pc:sldMk cId="3708223918" sldId="265"/>
            <ac:spMk id="27" creationId="{D8F3CA65-EA00-46B4-9616-39E6853F7BED}"/>
          </ac:spMkLst>
        </pc:spChg>
        <pc:spChg chg="add del">
          <ac:chgData name="Ingibjörg Jónsdóttir" userId="67d49888-e7ae-4f38-972e-8219a51b9551" providerId="ADAL" clId="{9BFADC50-06F6-4709-8F40-687BC6FABFC9}" dt="2020-10-12T14:06:45.506" v="822" actId="26606"/>
          <ac:spMkLst>
            <pc:docMk/>
            <pc:sldMk cId="3708223918" sldId="265"/>
            <ac:spMk id="28" creationId="{8108D317-7CBD-4897-BD1F-959436D2A3BE}"/>
          </ac:spMkLst>
        </pc:spChg>
        <pc:spChg chg="add del">
          <ac:chgData name="Ingibjörg Jónsdóttir" userId="67d49888-e7ae-4f38-972e-8219a51b9551" providerId="ADAL" clId="{9BFADC50-06F6-4709-8F40-687BC6FABFC9}" dt="2020-10-12T14:06:45.506" v="822" actId="26606"/>
          <ac:spMkLst>
            <pc:docMk/>
            <pc:sldMk cId="3708223918" sldId="265"/>
            <ac:spMk id="29" creationId="{D6297641-8B9F-4767-9606-8A11313227BF}"/>
          </ac:spMkLst>
        </pc:spChg>
        <pc:spChg chg="add del">
          <ac:chgData name="Ingibjörg Jónsdóttir" userId="67d49888-e7ae-4f38-972e-8219a51b9551" providerId="ADAL" clId="{9BFADC50-06F6-4709-8F40-687BC6FABFC9}" dt="2020-10-12T14:10:39.900" v="834" actId="26606"/>
          <ac:spMkLst>
            <pc:docMk/>
            <pc:sldMk cId="3708223918" sldId="265"/>
            <ac:spMk id="30" creationId="{2C1BBA94-3F40-40AA-8BB9-E69E25E537C1}"/>
          </ac:spMkLst>
        </pc:spChg>
        <pc:spChg chg="add del">
          <ac:chgData name="Ingibjörg Jónsdóttir" userId="67d49888-e7ae-4f38-972e-8219a51b9551" providerId="ADAL" clId="{9BFADC50-06F6-4709-8F40-687BC6FABFC9}" dt="2020-10-12T14:06:50.740" v="824" actId="26606"/>
          <ac:spMkLst>
            <pc:docMk/>
            <pc:sldMk cId="3708223918" sldId="265"/>
            <ac:spMk id="31" creationId="{E862BE82-D00D-42C1-BF16-93AA37870C32}"/>
          </ac:spMkLst>
        </pc:spChg>
        <pc:spChg chg="add del">
          <ac:chgData name="Ingibjörg Jónsdóttir" userId="67d49888-e7ae-4f38-972e-8219a51b9551" providerId="ADAL" clId="{9BFADC50-06F6-4709-8F40-687BC6FABFC9}" dt="2020-10-12T14:06:50.740" v="824" actId="26606"/>
          <ac:spMkLst>
            <pc:docMk/>
            <pc:sldMk cId="3708223918" sldId="265"/>
            <ac:spMk id="32" creationId="{F6D92C2D-1D3D-4974-918C-06579FB354A9}"/>
          </ac:spMkLst>
        </pc:spChg>
        <pc:spChg chg="add del">
          <ac:chgData name="Ingibjörg Jónsdóttir" userId="67d49888-e7ae-4f38-972e-8219a51b9551" providerId="ADAL" clId="{9BFADC50-06F6-4709-8F40-687BC6FABFC9}" dt="2020-10-12T14:10:39.900" v="834" actId="26606"/>
          <ac:spMkLst>
            <pc:docMk/>
            <pc:sldMk cId="3708223918" sldId="265"/>
            <ac:spMk id="33" creationId="{169CC832-2974-4E8D-90ED-3E2941BA7336}"/>
          </ac:spMkLst>
        </pc:spChg>
        <pc:spChg chg="add del">
          <ac:chgData name="Ingibjörg Jónsdóttir" userId="67d49888-e7ae-4f38-972e-8219a51b9551" providerId="ADAL" clId="{9BFADC50-06F6-4709-8F40-687BC6FABFC9}" dt="2020-10-12T14:10:39.900" v="834" actId="26606"/>
          <ac:spMkLst>
            <pc:docMk/>
            <pc:sldMk cId="3708223918" sldId="265"/>
            <ac:spMk id="34" creationId="{55222F96-971A-4F90-B841-6BAB416C7AC1}"/>
          </ac:spMkLst>
        </pc:spChg>
        <pc:spChg chg="add del">
          <ac:chgData name="Ingibjörg Jónsdóttir" userId="67d49888-e7ae-4f38-972e-8219a51b9551" providerId="ADAL" clId="{9BFADC50-06F6-4709-8F40-687BC6FABFC9}" dt="2020-10-12T14:12:58.505" v="843" actId="26606"/>
          <ac:spMkLst>
            <pc:docMk/>
            <pc:sldMk cId="3708223918" sldId="265"/>
            <ac:spMk id="35" creationId="{A4F3394A-A959-460A-ACF9-5FA682C76940}"/>
          </ac:spMkLst>
        </pc:spChg>
        <pc:spChg chg="add del">
          <ac:chgData name="Ingibjörg Jónsdóttir" userId="67d49888-e7ae-4f38-972e-8219a51b9551" providerId="ADAL" clId="{9BFADC50-06F6-4709-8F40-687BC6FABFC9}" dt="2020-10-12T14:13:02.486" v="845" actId="26606"/>
          <ac:spMkLst>
            <pc:docMk/>
            <pc:sldMk cId="3708223918" sldId="265"/>
            <ac:spMk id="37" creationId="{E862BE82-D00D-42C1-BF16-93AA37870C32}"/>
          </ac:spMkLst>
        </pc:spChg>
        <pc:spChg chg="add del">
          <ac:chgData name="Ingibjörg Jónsdóttir" userId="67d49888-e7ae-4f38-972e-8219a51b9551" providerId="ADAL" clId="{9BFADC50-06F6-4709-8F40-687BC6FABFC9}" dt="2020-10-12T14:13:02.486" v="845" actId="26606"/>
          <ac:spMkLst>
            <pc:docMk/>
            <pc:sldMk cId="3708223918" sldId="265"/>
            <ac:spMk id="38" creationId="{F6D92C2D-1D3D-4974-918C-06579FB354A9}"/>
          </ac:spMkLst>
        </pc:spChg>
        <pc:spChg chg="add del mod">
          <ac:chgData name="Ingibjörg Jónsdóttir" userId="67d49888-e7ae-4f38-972e-8219a51b9551" providerId="ADAL" clId="{9BFADC50-06F6-4709-8F40-687BC6FABFC9}" dt="2020-10-12T14:14:38.705" v="863" actId="21"/>
          <ac:spMkLst>
            <pc:docMk/>
            <pc:sldMk cId="3708223918" sldId="265"/>
            <ac:spMk id="39" creationId="{3FEFCAD3-446C-487B-ADC6-0A36EAC170F4}"/>
          </ac:spMkLst>
        </pc:spChg>
        <pc:spChg chg="add del">
          <ac:chgData name="Ingibjörg Jónsdóttir" userId="67d49888-e7ae-4f38-972e-8219a51b9551" providerId="ADAL" clId="{9BFADC50-06F6-4709-8F40-687BC6FABFC9}" dt="2020-10-12T14:13:06.680" v="847" actId="26606"/>
          <ac:spMkLst>
            <pc:docMk/>
            <pc:sldMk cId="3708223918" sldId="265"/>
            <ac:spMk id="40" creationId="{7D07B7BC-3270-4CF3-A7AA-0937908AD58A}"/>
          </ac:spMkLst>
        </pc:spChg>
        <pc:grpChg chg="add del">
          <ac:chgData name="Ingibjörg Jónsdóttir" userId="67d49888-e7ae-4f38-972e-8219a51b9551" providerId="ADAL" clId="{9BFADC50-06F6-4709-8F40-687BC6FABFC9}" dt="2020-10-12T14:13:06.680" v="847" actId="26606"/>
          <ac:grpSpMkLst>
            <pc:docMk/>
            <pc:sldMk cId="3708223918" sldId="265"/>
            <ac:grpSpMk id="41" creationId="{F25CF9F0-F8C1-414D-B348-B5FA27CCE6C4}"/>
          </ac:grpSpMkLst>
        </pc:grpChg>
        <pc:grpChg chg="add del">
          <ac:chgData name="Ingibjörg Jónsdóttir" userId="67d49888-e7ae-4f38-972e-8219a51b9551" providerId="ADAL" clId="{9BFADC50-06F6-4709-8F40-687BC6FABFC9}" dt="2020-10-12T14:13:06.680" v="847" actId="26606"/>
          <ac:grpSpMkLst>
            <pc:docMk/>
            <pc:sldMk cId="3708223918" sldId="265"/>
            <ac:grpSpMk id="44" creationId="{B21CE605-3A03-402B-BB38-A81222A0BE93}"/>
          </ac:grpSpMkLst>
        </pc:grpChg>
        <pc:picChg chg="add del mod ord">
          <ac:chgData name="Ingibjörg Jónsdóttir" userId="67d49888-e7ae-4f38-972e-8219a51b9551" providerId="ADAL" clId="{9BFADC50-06F6-4709-8F40-687BC6FABFC9}" dt="2020-10-12T14:06:58.665" v="827" actId="931"/>
          <ac:picMkLst>
            <pc:docMk/>
            <pc:sldMk cId="3708223918" sldId="265"/>
            <ac:picMk id="5" creationId="{09B5D723-CBC6-4217-BA18-9808E9705841}"/>
          </ac:picMkLst>
        </pc:picChg>
        <pc:picChg chg="add del mod">
          <ac:chgData name="Ingibjörg Jónsdóttir" userId="67d49888-e7ae-4f38-972e-8219a51b9551" providerId="ADAL" clId="{9BFADC50-06F6-4709-8F40-687BC6FABFC9}" dt="2020-10-12T14:10:41.850" v="836" actId="931"/>
          <ac:picMkLst>
            <pc:docMk/>
            <pc:sldMk cId="3708223918" sldId="265"/>
            <ac:picMk id="9" creationId="{AAB3DD78-F3C1-4D24-9E95-B6DAA6CB8B2B}"/>
          </ac:picMkLst>
        </pc:picChg>
        <pc:picChg chg="add mod">
          <ac:chgData name="Ingibjörg Jónsdóttir" userId="67d49888-e7ae-4f38-972e-8219a51b9551" providerId="ADAL" clId="{9BFADC50-06F6-4709-8F40-687BC6FABFC9}" dt="2020-10-12T14:13:06.680" v="847" actId="26606"/>
          <ac:picMkLst>
            <pc:docMk/>
            <pc:sldMk cId="3708223918" sldId="265"/>
            <ac:picMk id="13" creationId="{EE437041-BD70-42DF-85B4-C377A48BBCE4}"/>
          </ac:picMkLst>
        </pc:picChg>
        <pc:picChg chg="add del">
          <ac:chgData name="Ingibjörg Jónsdóttir" userId="67d49888-e7ae-4f38-972e-8219a51b9551" providerId="ADAL" clId="{9BFADC50-06F6-4709-8F40-687BC6FABFC9}" dt="2020-10-12T14:10:22.795" v="832" actId="26606"/>
          <ac:picMkLst>
            <pc:docMk/>
            <pc:sldMk cId="3708223918" sldId="265"/>
            <ac:picMk id="21" creationId="{AE113210-7872-481A-ADE6-3A05CCAF5EB2}"/>
          </ac:picMkLst>
        </pc:picChg>
      </pc:sldChg>
      <pc:sldChg chg="addSp delSp modSp mod ord modClrScheme delDesignElem chgLayout modNotesTx">
        <pc:chgData name="Ingibjörg Jónsdóttir" userId="67d49888-e7ae-4f38-972e-8219a51b9551" providerId="ADAL" clId="{9BFADC50-06F6-4709-8F40-687BC6FABFC9}" dt="2020-10-14T10:42:35.390" v="4791" actId="14100"/>
        <pc:sldMkLst>
          <pc:docMk/>
          <pc:sldMk cId="2429647005" sldId="266"/>
        </pc:sldMkLst>
        <pc:spChg chg="mod ord">
          <ac:chgData name="Ingibjörg Jónsdóttir" userId="67d49888-e7ae-4f38-972e-8219a51b9551" providerId="ADAL" clId="{9BFADC50-06F6-4709-8F40-687BC6FABFC9}" dt="2020-10-14T10:42:35.390" v="4791" actId="14100"/>
          <ac:spMkLst>
            <pc:docMk/>
            <pc:sldMk cId="2429647005" sldId="266"/>
            <ac:spMk id="2" creationId="{9EDB1D71-254A-437D-B996-06523B301B62}"/>
          </ac:spMkLst>
        </pc:spChg>
        <pc:spChg chg="add del mod ord">
          <ac:chgData name="Ingibjörg Jónsdóttir" userId="67d49888-e7ae-4f38-972e-8219a51b9551" providerId="ADAL" clId="{9BFADC50-06F6-4709-8F40-687BC6FABFC9}" dt="2020-10-14T10:42:31.444" v="4790" actId="27636"/>
          <ac:spMkLst>
            <pc:docMk/>
            <pc:sldMk cId="2429647005" sldId="266"/>
            <ac:spMk id="3" creationId="{A29CC1F4-024F-4ACB-B107-350184CC8519}"/>
          </ac:spMkLst>
        </pc:spChg>
        <pc:spChg chg="add del mod">
          <ac:chgData name="Ingibjörg Jónsdóttir" userId="67d49888-e7ae-4f38-972e-8219a51b9551" providerId="ADAL" clId="{9BFADC50-06F6-4709-8F40-687BC6FABFC9}" dt="2020-10-09T15:10:57.526" v="246"/>
          <ac:spMkLst>
            <pc:docMk/>
            <pc:sldMk cId="2429647005" sldId="266"/>
            <ac:spMk id="4" creationId="{82C56758-3D0E-456D-A9B1-EE0B4C9F65F4}"/>
          </ac:spMkLst>
        </pc:spChg>
        <pc:spChg chg="add del mod">
          <ac:chgData name="Ingibjörg Jónsdóttir" userId="67d49888-e7ae-4f38-972e-8219a51b9551" providerId="ADAL" clId="{9BFADC50-06F6-4709-8F40-687BC6FABFC9}" dt="2020-10-09T15:10:57.526" v="246"/>
          <ac:spMkLst>
            <pc:docMk/>
            <pc:sldMk cId="2429647005" sldId="266"/>
            <ac:spMk id="5" creationId="{E05CFE3D-52C1-4E8D-8793-D594073A308E}"/>
          </ac:spMkLst>
        </pc:spChg>
        <pc:spChg chg="add del mod">
          <ac:chgData name="Ingibjörg Jónsdóttir" userId="67d49888-e7ae-4f38-972e-8219a51b9551" providerId="ADAL" clId="{9BFADC50-06F6-4709-8F40-687BC6FABFC9}" dt="2020-10-12T14:15:28.040" v="868" actId="931"/>
          <ac:spMkLst>
            <pc:docMk/>
            <pc:sldMk cId="2429647005" sldId="266"/>
            <ac:spMk id="6" creationId="{20EC5D10-B18F-4A7D-8250-4683FDFE10A8}"/>
          </ac:spMkLst>
        </pc:spChg>
        <pc:spChg chg="add del mod ord">
          <ac:chgData name="Ingibjörg Jónsdóttir" userId="67d49888-e7ae-4f38-972e-8219a51b9551" providerId="ADAL" clId="{9BFADC50-06F6-4709-8F40-687BC6FABFC9}" dt="2020-10-09T15:11:16.736" v="248" actId="700"/>
          <ac:spMkLst>
            <pc:docMk/>
            <pc:sldMk cId="2429647005" sldId="266"/>
            <ac:spMk id="6" creationId="{ACF49C6C-FA50-450F-8BC7-D3BFC8FCC6AD}"/>
          </ac:spMkLst>
        </pc:spChg>
        <pc:spChg chg="add del mod ord">
          <ac:chgData name="Ingibjörg Jónsdóttir" userId="67d49888-e7ae-4f38-972e-8219a51b9551" providerId="ADAL" clId="{9BFADC50-06F6-4709-8F40-687BC6FABFC9}" dt="2020-10-09T15:11:36.082" v="251" actId="700"/>
          <ac:spMkLst>
            <pc:docMk/>
            <pc:sldMk cId="2429647005" sldId="266"/>
            <ac:spMk id="7" creationId="{848B6E1C-8846-416E-B00E-4577A5AA0303}"/>
          </ac:spMkLst>
        </pc:spChg>
        <pc:spChg chg="add del">
          <ac:chgData name="Ingibjörg Jónsdóttir" userId="67d49888-e7ae-4f38-972e-8219a51b9551" providerId="ADAL" clId="{9BFADC50-06F6-4709-8F40-687BC6FABFC9}" dt="2020-10-12T15:51:44.382" v="910" actId="26606"/>
          <ac:spMkLst>
            <pc:docMk/>
            <pc:sldMk cId="2429647005" sldId="266"/>
            <ac:spMk id="8" creationId="{827B839B-9ADE-406B-8590-F1CAEDED45A1}"/>
          </ac:spMkLst>
        </pc:spChg>
        <pc:spChg chg="add del">
          <ac:chgData name="Ingibjörg Jónsdóttir" userId="67d49888-e7ae-4f38-972e-8219a51b9551" providerId="ADAL" clId="{9BFADC50-06F6-4709-8F40-687BC6FABFC9}" dt="2020-10-12T15:51:44.382" v="910" actId="26606"/>
          <ac:spMkLst>
            <pc:docMk/>
            <pc:sldMk cId="2429647005" sldId="266"/>
            <ac:spMk id="10" creationId="{CFE45BF0-46DB-408C-B5F7-7B11716805D4}"/>
          </ac:spMkLst>
        </pc:spChg>
        <pc:spChg chg="add del mod">
          <ac:chgData name="Ingibjörg Jónsdóttir" userId="67d49888-e7ae-4f38-972e-8219a51b9551" providerId="ADAL" clId="{9BFADC50-06F6-4709-8F40-687BC6FABFC9}" dt="2020-10-12T15:48:18.574" v="874" actId="21"/>
          <ac:spMkLst>
            <pc:docMk/>
            <pc:sldMk cId="2429647005" sldId="266"/>
            <ac:spMk id="11" creationId="{126F7097-9A26-41AB-890A-068B7FB02209}"/>
          </ac:spMkLst>
        </pc:spChg>
        <pc:spChg chg="add del">
          <ac:chgData name="Ingibjörg Jónsdóttir" userId="67d49888-e7ae-4f38-972e-8219a51b9551" providerId="ADAL" clId="{9BFADC50-06F6-4709-8F40-687BC6FABFC9}" dt="2020-10-12T15:51:44.382" v="910" actId="26606"/>
          <ac:spMkLst>
            <pc:docMk/>
            <pc:sldMk cId="2429647005" sldId="266"/>
            <ac:spMk id="12" creationId="{2AEBC8F2-97B1-41B4-93F1-2D289E197FBA}"/>
          </ac:spMkLst>
        </pc:spChg>
        <pc:spChg chg="add del">
          <ac:chgData name="Ingibjörg Jónsdóttir" userId="67d49888-e7ae-4f38-972e-8219a51b9551" providerId="ADAL" clId="{9BFADC50-06F6-4709-8F40-687BC6FABFC9}" dt="2020-10-12T15:51:44.382" v="910" actId="26606"/>
          <ac:spMkLst>
            <pc:docMk/>
            <pc:sldMk cId="2429647005" sldId="266"/>
            <ac:spMk id="14" creationId="{472E3A19-F5D5-48FC-BB9C-48C2F68F598B}"/>
          </ac:spMkLst>
        </pc:spChg>
        <pc:spChg chg="add del">
          <ac:chgData name="Ingibjörg Jónsdóttir" userId="67d49888-e7ae-4f38-972e-8219a51b9551" providerId="ADAL" clId="{9BFADC50-06F6-4709-8F40-687BC6FABFC9}" dt="2020-10-12T15:51:44.382" v="910" actId="26606"/>
          <ac:spMkLst>
            <pc:docMk/>
            <pc:sldMk cId="2429647005" sldId="266"/>
            <ac:spMk id="16" creationId="{7A62E32F-BB65-43A8-8EB5-92346890E549}"/>
          </ac:spMkLst>
        </pc:spChg>
        <pc:spChg chg="add del mod">
          <ac:chgData name="Ingibjörg Jónsdóttir" userId="67d49888-e7ae-4f38-972e-8219a51b9551" providerId="ADAL" clId="{9BFADC50-06F6-4709-8F40-687BC6FABFC9}" dt="2020-10-12T15:48:18.574" v="874" actId="21"/>
          <ac:spMkLst>
            <pc:docMk/>
            <pc:sldMk cId="2429647005" sldId="266"/>
            <ac:spMk id="17" creationId="{C6BDFF8E-7946-4216-A1EA-11EF963EC9E2}"/>
          </ac:spMkLst>
        </pc:spChg>
        <pc:spChg chg="add del">
          <ac:chgData name="Ingibjörg Jónsdóttir" userId="67d49888-e7ae-4f38-972e-8219a51b9551" providerId="ADAL" clId="{9BFADC50-06F6-4709-8F40-687BC6FABFC9}" dt="2020-10-12T15:51:44.382" v="910" actId="26606"/>
          <ac:spMkLst>
            <pc:docMk/>
            <pc:sldMk cId="2429647005" sldId="266"/>
            <ac:spMk id="18" creationId="{14E91B64-9FCC-451E-AFB4-A827D6329367}"/>
          </ac:spMkLst>
        </pc:spChg>
        <pc:spChg chg="add del mod">
          <ac:chgData name="Ingibjörg Jónsdóttir" userId="67d49888-e7ae-4f38-972e-8219a51b9551" providerId="ADAL" clId="{9BFADC50-06F6-4709-8F40-687BC6FABFC9}" dt="2020-10-12T15:48:48.784" v="878" actId="21"/>
          <ac:spMkLst>
            <pc:docMk/>
            <pc:sldMk cId="2429647005" sldId="266"/>
            <ac:spMk id="21" creationId="{773E34BA-BE77-42A3-BB5C-608E6ABE31F1}"/>
          </ac:spMkLst>
        </pc:spChg>
        <pc:spChg chg="add del mod">
          <ac:chgData name="Ingibjörg Jónsdóttir" userId="67d49888-e7ae-4f38-972e-8219a51b9551" providerId="ADAL" clId="{9BFADC50-06F6-4709-8F40-687BC6FABFC9}" dt="2020-10-14T10:39:26.398" v="4755" actId="21"/>
          <ac:spMkLst>
            <pc:docMk/>
            <pc:sldMk cId="2429647005" sldId="266"/>
            <ac:spMk id="24" creationId="{4A183C33-8BDF-49DE-AF23-125F43E91878}"/>
          </ac:spMkLst>
        </pc:spChg>
        <pc:spChg chg="add del">
          <ac:chgData name="Ingibjörg Jónsdóttir" userId="67d49888-e7ae-4f38-972e-8219a51b9551" providerId="ADAL" clId="{9BFADC50-06F6-4709-8F40-687BC6FABFC9}" dt="2020-10-12T15:49:50.223" v="883" actId="26606"/>
          <ac:spMkLst>
            <pc:docMk/>
            <pc:sldMk cId="2429647005" sldId="266"/>
            <ac:spMk id="29" creationId="{F56F5174-31D9-4DBB-AAB7-A1FD7BDB1352}"/>
          </ac:spMkLst>
        </pc:spChg>
        <pc:spChg chg="add del">
          <ac:chgData name="Ingibjörg Jónsdóttir" userId="67d49888-e7ae-4f38-972e-8219a51b9551" providerId="ADAL" clId="{9BFADC50-06F6-4709-8F40-687BC6FABFC9}" dt="2020-10-12T15:49:50.223" v="883" actId="26606"/>
          <ac:spMkLst>
            <pc:docMk/>
            <pc:sldMk cId="2429647005" sldId="266"/>
            <ac:spMk id="33" creationId="{F9A95BEE-6BB1-4A28-A8E6-A34B2E42EF87}"/>
          </ac:spMkLst>
        </pc:spChg>
        <pc:spChg chg="add del">
          <ac:chgData name="Ingibjörg Jónsdóttir" userId="67d49888-e7ae-4f38-972e-8219a51b9551" providerId="ADAL" clId="{9BFADC50-06F6-4709-8F40-687BC6FABFC9}" dt="2020-10-12T15:50:00.003" v="885" actId="26606"/>
          <ac:spMkLst>
            <pc:docMk/>
            <pc:sldMk cId="2429647005" sldId="266"/>
            <ac:spMk id="35" creationId="{6FBDFA86-51D3-4729-B154-796918372804}"/>
          </ac:spMkLst>
        </pc:spChg>
        <pc:spChg chg="add del">
          <ac:chgData name="Ingibjörg Jónsdóttir" userId="67d49888-e7ae-4f38-972e-8219a51b9551" providerId="ADAL" clId="{9BFADC50-06F6-4709-8F40-687BC6FABFC9}" dt="2020-10-12T15:50:02.394" v="887" actId="26606"/>
          <ac:spMkLst>
            <pc:docMk/>
            <pc:sldMk cId="2429647005" sldId="266"/>
            <ac:spMk id="38" creationId="{3CD9DF72-87A3-404E-A828-84CBF11A8303}"/>
          </ac:spMkLst>
        </pc:spChg>
        <pc:spChg chg="add del">
          <ac:chgData name="Ingibjörg Jónsdóttir" userId="67d49888-e7ae-4f38-972e-8219a51b9551" providerId="ADAL" clId="{9BFADC50-06F6-4709-8F40-687BC6FABFC9}" dt="2020-10-12T15:50:03.860" v="889" actId="26606"/>
          <ac:spMkLst>
            <pc:docMk/>
            <pc:sldMk cId="2429647005" sldId="266"/>
            <ac:spMk id="41" creationId="{6FBDFA86-51D3-4729-B154-796918372804}"/>
          </ac:spMkLst>
        </pc:spChg>
        <pc:spChg chg="add del">
          <ac:chgData name="Ingibjörg Jónsdóttir" userId="67d49888-e7ae-4f38-972e-8219a51b9551" providerId="ADAL" clId="{9BFADC50-06F6-4709-8F40-687BC6FABFC9}" dt="2020-10-12T15:50:19.117" v="891" actId="26606"/>
          <ac:spMkLst>
            <pc:docMk/>
            <pc:sldMk cId="2429647005" sldId="266"/>
            <ac:spMk id="53" creationId="{828D1E49-2A21-4A83-A0E0-FB1597B4B2ED}"/>
          </ac:spMkLst>
        </pc:spChg>
        <pc:spChg chg="add del">
          <ac:chgData name="Ingibjörg Jónsdóttir" userId="67d49888-e7ae-4f38-972e-8219a51b9551" providerId="ADAL" clId="{9BFADC50-06F6-4709-8F40-687BC6FABFC9}" dt="2020-10-12T15:50:19.117" v="891" actId="26606"/>
          <ac:spMkLst>
            <pc:docMk/>
            <pc:sldMk cId="2429647005" sldId="266"/>
            <ac:spMk id="54" creationId="{E972DE0D-2E53-4159-ABD3-C601524262C2}"/>
          </ac:spMkLst>
        </pc:spChg>
        <pc:spChg chg="add del">
          <ac:chgData name="Ingibjörg Jónsdóttir" userId="67d49888-e7ae-4f38-972e-8219a51b9551" providerId="ADAL" clId="{9BFADC50-06F6-4709-8F40-687BC6FABFC9}" dt="2020-10-12T15:50:27.105" v="893" actId="26606"/>
          <ac:spMkLst>
            <pc:docMk/>
            <pc:sldMk cId="2429647005" sldId="266"/>
            <ac:spMk id="64" creationId="{EBF87945-A001-489F-9D9B-7D9435F0B9CA}"/>
          </ac:spMkLst>
        </pc:spChg>
        <pc:spChg chg="add del">
          <ac:chgData name="Ingibjörg Jónsdóttir" userId="67d49888-e7ae-4f38-972e-8219a51b9551" providerId="ADAL" clId="{9BFADC50-06F6-4709-8F40-687BC6FABFC9}" dt="2020-10-12T15:50:35.375" v="895" actId="26606"/>
          <ac:spMkLst>
            <pc:docMk/>
            <pc:sldMk cId="2429647005" sldId="266"/>
            <ac:spMk id="66" creationId="{AFA67CD3-AB4E-4A7A-BEB8-53C445D8C44E}"/>
          </ac:spMkLst>
        </pc:spChg>
        <pc:spChg chg="add del">
          <ac:chgData name="Ingibjörg Jónsdóttir" userId="67d49888-e7ae-4f38-972e-8219a51b9551" providerId="ADAL" clId="{9BFADC50-06F6-4709-8F40-687BC6FABFC9}" dt="2020-10-12T15:50:35.375" v="895" actId="26606"/>
          <ac:spMkLst>
            <pc:docMk/>
            <pc:sldMk cId="2429647005" sldId="266"/>
            <ac:spMk id="68" creationId="{339C8D78-A644-462F-B674-F440635E5353}"/>
          </ac:spMkLst>
        </pc:spChg>
        <pc:spChg chg="add del">
          <ac:chgData name="Ingibjörg Jónsdóttir" userId="67d49888-e7ae-4f38-972e-8219a51b9551" providerId="ADAL" clId="{9BFADC50-06F6-4709-8F40-687BC6FABFC9}" dt="2020-10-12T15:50:43.837" v="897" actId="26606"/>
          <ac:spMkLst>
            <pc:docMk/>
            <pc:sldMk cId="2429647005" sldId="266"/>
            <ac:spMk id="70" creationId="{828D1E49-2A21-4A83-A0E0-FB1597B4B2ED}"/>
          </ac:spMkLst>
        </pc:spChg>
        <pc:spChg chg="add del">
          <ac:chgData name="Ingibjörg Jónsdóttir" userId="67d49888-e7ae-4f38-972e-8219a51b9551" providerId="ADAL" clId="{9BFADC50-06F6-4709-8F40-687BC6FABFC9}" dt="2020-10-12T15:50:43.837" v="897" actId="26606"/>
          <ac:spMkLst>
            <pc:docMk/>
            <pc:sldMk cId="2429647005" sldId="266"/>
            <ac:spMk id="79" creationId="{E972DE0D-2E53-4159-ABD3-C601524262C2}"/>
          </ac:spMkLst>
        </pc:spChg>
        <pc:spChg chg="add del">
          <ac:chgData name="Ingibjörg Jónsdóttir" userId="67d49888-e7ae-4f38-972e-8219a51b9551" providerId="ADAL" clId="{9BFADC50-06F6-4709-8F40-687BC6FABFC9}" dt="2020-10-12T15:51:01.471" v="899" actId="26606"/>
          <ac:spMkLst>
            <pc:docMk/>
            <pc:sldMk cId="2429647005" sldId="266"/>
            <ac:spMk id="81" creationId="{828D1E49-2A21-4A83-A0E0-FB1597B4B2ED}"/>
          </ac:spMkLst>
        </pc:spChg>
        <pc:spChg chg="add del">
          <ac:chgData name="Ingibjörg Jónsdóttir" userId="67d49888-e7ae-4f38-972e-8219a51b9551" providerId="ADAL" clId="{9BFADC50-06F6-4709-8F40-687BC6FABFC9}" dt="2020-10-12T15:51:01.471" v="899" actId="26606"/>
          <ac:spMkLst>
            <pc:docMk/>
            <pc:sldMk cId="2429647005" sldId="266"/>
            <ac:spMk id="104" creationId="{E972DE0D-2E53-4159-ABD3-C601524262C2}"/>
          </ac:spMkLst>
        </pc:spChg>
        <pc:spChg chg="add del">
          <ac:chgData name="Ingibjörg Jónsdóttir" userId="67d49888-e7ae-4f38-972e-8219a51b9551" providerId="ADAL" clId="{9BFADC50-06F6-4709-8F40-687BC6FABFC9}" dt="2020-10-12T15:51:12.371" v="901" actId="26606"/>
          <ac:spMkLst>
            <pc:docMk/>
            <pc:sldMk cId="2429647005" sldId="266"/>
            <ac:spMk id="106" creationId="{48CAE4AE-A9DF-45AF-9A9C-1712BC63418E}"/>
          </ac:spMkLst>
        </pc:spChg>
        <pc:spChg chg="add del">
          <ac:chgData name="Ingibjörg Jónsdóttir" userId="67d49888-e7ae-4f38-972e-8219a51b9551" providerId="ADAL" clId="{9BFADC50-06F6-4709-8F40-687BC6FABFC9}" dt="2020-10-12T15:51:12.371" v="901" actId="26606"/>
          <ac:spMkLst>
            <pc:docMk/>
            <pc:sldMk cId="2429647005" sldId="266"/>
            <ac:spMk id="115" creationId="{E972DE0D-2E53-4159-ABD3-C601524262C2}"/>
          </ac:spMkLst>
        </pc:spChg>
        <pc:spChg chg="add del">
          <ac:chgData name="Ingibjörg Jónsdóttir" userId="67d49888-e7ae-4f38-972e-8219a51b9551" providerId="ADAL" clId="{9BFADC50-06F6-4709-8F40-687BC6FABFC9}" dt="2020-10-12T15:51:26.425" v="903" actId="26606"/>
          <ac:spMkLst>
            <pc:docMk/>
            <pc:sldMk cId="2429647005" sldId="266"/>
            <ac:spMk id="117" creationId="{9AF5C66A-E8F2-4E13-98A3-FE96597C5A42}"/>
          </ac:spMkLst>
        </pc:spChg>
        <pc:spChg chg="add del">
          <ac:chgData name="Ingibjörg Jónsdóttir" userId="67d49888-e7ae-4f38-972e-8219a51b9551" providerId="ADAL" clId="{9BFADC50-06F6-4709-8F40-687BC6FABFC9}" dt="2020-10-12T15:51:28.487" v="905" actId="26606"/>
          <ac:spMkLst>
            <pc:docMk/>
            <pc:sldMk cId="2429647005" sldId="266"/>
            <ac:spMk id="120" creationId="{3CD9DF72-87A3-404E-A828-84CBF11A8303}"/>
          </ac:spMkLst>
        </pc:spChg>
        <pc:spChg chg="add del">
          <ac:chgData name="Ingibjörg Jónsdóttir" userId="67d49888-e7ae-4f38-972e-8219a51b9551" providerId="ADAL" clId="{9BFADC50-06F6-4709-8F40-687BC6FABFC9}" dt="2020-10-12T15:51:33.306" v="907" actId="26606"/>
          <ac:spMkLst>
            <pc:docMk/>
            <pc:sldMk cId="2429647005" sldId="266"/>
            <ac:spMk id="123" creationId="{6FBDFA86-51D3-4729-B154-796918372804}"/>
          </ac:spMkLst>
        </pc:spChg>
        <pc:spChg chg="add del">
          <ac:chgData name="Ingibjörg Jónsdóttir" userId="67d49888-e7ae-4f38-972e-8219a51b9551" providerId="ADAL" clId="{9BFADC50-06F6-4709-8F40-687BC6FABFC9}" dt="2020-10-12T15:51:44.352" v="909" actId="26606"/>
          <ac:spMkLst>
            <pc:docMk/>
            <pc:sldMk cId="2429647005" sldId="266"/>
            <ac:spMk id="126" creationId="{B05E4F47-B148-49E0-B472-BBF149315524}"/>
          </ac:spMkLst>
        </pc:spChg>
        <pc:spChg chg="add del">
          <ac:chgData name="Ingibjörg Jónsdóttir" userId="67d49888-e7ae-4f38-972e-8219a51b9551" providerId="ADAL" clId="{9BFADC50-06F6-4709-8F40-687BC6FABFC9}" dt="2020-10-12T15:51:44.352" v="909" actId="26606"/>
          <ac:spMkLst>
            <pc:docMk/>
            <pc:sldMk cId="2429647005" sldId="266"/>
            <ac:spMk id="128" creationId="{684BF3E1-C321-4F38-85CF-FEBBEEC15E2D}"/>
          </ac:spMkLst>
        </pc:spChg>
        <pc:spChg chg="add">
          <ac:chgData name="Ingibjörg Jónsdóttir" userId="67d49888-e7ae-4f38-972e-8219a51b9551" providerId="ADAL" clId="{9BFADC50-06F6-4709-8F40-687BC6FABFC9}" dt="2020-10-12T15:51:44.382" v="910" actId="26606"/>
          <ac:spMkLst>
            <pc:docMk/>
            <pc:sldMk cId="2429647005" sldId="266"/>
            <ac:spMk id="130" creationId="{AFA67CD3-AB4E-4A7A-BEB8-53C445D8C44E}"/>
          </ac:spMkLst>
        </pc:spChg>
        <pc:spChg chg="add">
          <ac:chgData name="Ingibjörg Jónsdóttir" userId="67d49888-e7ae-4f38-972e-8219a51b9551" providerId="ADAL" clId="{9BFADC50-06F6-4709-8F40-687BC6FABFC9}" dt="2020-10-12T15:51:44.382" v="910" actId="26606"/>
          <ac:spMkLst>
            <pc:docMk/>
            <pc:sldMk cId="2429647005" sldId="266"/>
            <ac:spMk id="132" creationId="{339C8D78-A644-462F-B674-F440635E5353}"/>
          </ac:spMkLst>
        </pc:spChg>
        <pc:grpChg chg="add del">
          <ac:chgData name="Ingibjörg Jónsdóttir" userId="67d49888-e7ae-4f38-972e-8219a51b9551" providerId="ADAL" clId="{9BFADC50-06F6-4709-8F40-687BC6FABFC9}" dt="2020-10-12T15:50:19.117" v="891" actId="26606"/>
          <ac:grpSpMkLst>
            <pc:docMk/>
            <pc:sldMk cId="2429647005" sldId="266"/>
            <ac:grpSpMk id="55" creationId="{088B852E-5494-418B-A833-75CF016A9E20}"/>
          </ac:grpSpMkLst>
        </pc:grpChg>
        <pc:grpChg chg="add del">
          <ac:chgData name="Ingibjörg Jónsdóttir" userId="67d49888-e7ae-4f38-972e-8219a51b9551" providerId="ADAL" clId="{9BFADC50-06F6-4709-8F40-687BC6FABFC9}" dt="2020-10-12T15:50:43.837" v="897" actId="26606"/>
          <ac:grpSpMkLst>
            <pc:docMk/>
            <pc:sldMk cId="2429647005" sldId="266"/>
            <ac:grpSpMk id="71" creationId="{088B852E-5494-418B-A833-75CF016A9E20}"/>
          </ac:grpSpMkLst>
        </pc:grpChg>
        <pc:grpChg chg="add del">
          <ac:chgData name="Ingibjörg Jónsdóttir" userId="67d49888-e7ae-4f38-972e-8219a51b9551" providerId="ADAL" clId="{9BFADC50-06F6-4709-8F40-687BC6FABFC9}" dt="2020-10-12T15:51:01.471" v="899" actId="26606"/>
          <ac:grpSpMkLst>
            <pc:docMk/>
            <pc:sldMk cId="2429647005" sldId="266"/>
            <ac:grpSpMk id="82" creationId="{088B852E-5494-418B-A833-75CF016A9E20}"/>
          </ac:grpSpMkLst>
        </pc:grpChg>
        <pc:grpChg chg="add del">
          <ac:chgData name="Ingibjörg Jónsdóttir" userId="67d49888-e7ae-4f38-972e-8219a51b9551" providerId="ADAL" clId="{9BFADC50-06F6-4709-8F40-687BC6FABFC9}" dt="2020-10-12T15:51:12.371" v="901" actId="26606"/>
          <ac:grpSpMkLst>
            <pc:docMk/>
            <pc:sldMk cId="2429647005" sldId="266"/>
            <ac:grpSpMk id="107" creationId="{6C272060-BC98-4C91-A58F-4DFEC566CF7F}"/>
          </ac:grpSpMkLst>
        </pc:grpChg>
        <pc:picChg chg="add del">
          <ac:chgData name="Ingibjörg Jónsdóttir" userId="67d49888-e7ae-4f38-972e-8219a51b9551" providerId="ADAL" clId="{9BFADC50-06F6-4709-8F40-687BC6FABFC9}" dt="2020-10-14T10:38:59.376" v="4753" actId="21"/>
          <ac:picMkLst>
            <pc:docMk/>
            <pc:sldMk cId="2429647005" sldId="266"/>
            <ac:picMk id="4" creationId="{A83B1BC4-D63B-4E6A-A64B-621ED3E542B4}"/>
          </ac:picMkLst>
        </pc:picChg>
        <pc:picChg chg="add del mod">
          <ac:chgData name="Ingibjörg Jónsdóttir" userId="67d49888-e7ae-4f38-972e-8219a51b9551" providerId="ADAL" clId="{9BFADC50-06F6-4709-8F40-687BC6FABFC9}" dt="2020-10-12T14:15:28.040" v="868" actId="931"/>
          <ac:picMkLst>
            <pc:docMk/>
            <pc:sldMk cId="2429647005" sldId="266"/>
            <ac:picMk id="5" creationId="{377694F6-D18A-4BF8-989A-B9BE36324B4B}"/>
          </ac:picMkLst>
        </pc:picChg>
        <pc:picChg chg="add">
          <ac:chgData name="Ingibjörg Jónsdóttir" userId="67d49888-e7ae-4f38-972e-8219a51b9551" providerId="ADAL" clId="{9BFADC50-06F6-4709-8F40-687BC6FABFC9}" dt="2020-10-14T10:40:18.636" v="4761" actId="22"/>
          <ac:picMkLst>
            <pc:docMk/>
            <pc:sldMk cId="2429647005" sldId="266"/>
            <ac:picMk id="5" creationId="{B8897346-1916-4F18-8122-77EBE69684F0}"/>
          </ac:picMkLst>
        </pc:picChg>
        <pc:picChg chg="add del mod">
          <ac:chgData name="Ingibjörg Jónsdóttir" userId="67d49888-e7ae-4f38-972e-8219a51b9551" providerId="ADAL" clId="{9BFADC50-06F6-4709-8F40-687BC6FABFC9}" dt="2020-10-12T15:48:18.574" v="874" actId="21"/>
          <ac:picMkLst>
            <pc:docMk/>
            <pc:sldMk cId="2429647005" sldId="266"/>
            <ac:picMk id="9" creationId="{0419D29F-002A-455C-829C-A988F0A31C89}"/>
          </ac:picMkLst>
        </pc:picChg>
        <pc:picChg chg="add del mod">
          <ac:chgData name="Ingibjörg Jónsdóttir" userId="67d49888-e7ae-4f38-972e-8219a51b9551" providerId="ADAL" clId="{9BFADC50-06F6-4709-8F40-687BC6FABFC9}" dt="2020-10-12T15:48:18.574" v="874" actId="21"/>
          <ac:picMkLst>
            <pc:docMk/>
            <pc:sldMk cId="2429647005" sldId="266"/>
            <ac:picMk id="15" creationId="{DF02465C-9612-4122-A31E-4EDE308F003D}"/>
          </ac:picMkLst>
        </pc:picChg>
        <pc:picChg chg="add del mod">
          <ac:chgData name="Ingibjörg Jónsdóttir" userId="67d49888-e7ae-4f38-972e-8219a51b9551" providerId="ADAL" clId="{9BFADC50-06F6-4709-8F40-687BC6FABFC9}" dt="2020-10-12T15:48:48.784" v="878" actId="21"/>
          <ac:picMkLst>
            <pc:docMk/>
            <pc:sldMk cId="2429647005" sldId="266"/>
            <ac:picMk id="20" creationId="{2ECA831D-717E-43C6-9DA3-5AE6036B5B73}"/>
          </ac:picMkLst>
        </pc:picChg>
        <pc:picChg chg="add del mod ord">
          <ac:chgData name="Ingibjörg Jónsdóttir" userId="67d49888-e7ae-4f38-972e-8219a51b9551" providerId="ADAL" clId="{9BFADC50-06F6-4709-8F40-687BC6FABFC9}" dt="2020-10-14T10:39:26.398" v="4755" actId="21"/>
          <ac:picMkLst>
            <pc:docMk/>
            <pc:sldMk cId="2429647005" sldId="266"/>
            <ac:picMk id="23" creationId="{E280A586-B37B-4FDF-BECC-C25F25F1F19B}"/>
          </ac:picMkLst>
        </pc:picChg>
        <pc:picChg chg="add del">
          <ac:chgData name="Ingibjörg Jónsdóttir" userId="67d49888-e7ae-4f38-972e-8219a51b9551" providerId="ADAL" clId="{9BFADC50-06F6-4709-8F40-687BC6FABFC9}" dt="2020-10-12T15:49:50.223" v="883" actId="26606"/>
          <ac:picMkLst>
            <pc:docMk/>
            <pc:sldMk cId="2429647005" sldId="266"/>
            <ac:picMk id="31" creationId="{AE113210-7872-481A-ADE6-3A05CCAF5EB2}"/>
          </ac:picMkLst>
        </pc:picChg>
        <pc:picChg chg="add del">
          <ac:chgData name="Ingibjörg Jónsdóttir" userId="67d49888-e7ae-4f38-972e-8219a51b9551" providerId="ADAL" clId="{9BFADC50-06F6-4709-8F40-687BC6FABFC9}" dt="2020-10-12T15:50:35.375" v="895" actId="26606"/>
          <ac:picMkLst>
            <pc:docMk/>
            <pc:sldMk cId="2429647005" sldId="266"/>
            <ac:picMk id="67" creationId="{07CF545F-9C2E-4446-97CD-AD92990C2B68}"/>
          </ac:picMkLst>
        </pc:picChg>
        <pc:picChg chg="add del">
          <ac:chgData name="Ingibjörg Jónsdóttir" userId="67d49888-e7ae-4f38-972e-8219a51b9551" providerId="ADAL" clId="{9BFADC50-06F6-4709-8F40-687BC6FABFC9}" dt="2020-10-12T15:51:26.425" v="903" actId="26606"/>
          <ac:picMkLst>
            <pc:docMk/>
            <pc:sldMk cId="2429647005" sldId="266"/>
            <ac:picMk id="118" creationId="{AC860275-E106-493A-8BF0-E0A91130EF6A}"/>
          </ac:picMkLst>
        </pc:picChg>
        <pc:picChg chg="add del">
          <ac:chgData name="Ingibjörg Jónsdóttir" userId="67d49888-e7ae-4f38-972e-8219a51b9551" providerId="ADAL" clId="{9BFADC50-06F6-4709-8F40-687BC6FABFC9}" dt="2020-10-12T15:51:44.352" v="909" actId="26606"/>
          <ac:picMkLst>
            <pc:docMk/>
            <pc:sldMk cId="2429647005" sldId="266"/>
            <ac:picMk id="127" creationId="{7A2CE8EB-F719-4F84-9E91-F538438CAC76}"/>
          </ac:picMkLst>
        </pc:picChg>
        <pc:picChg chg="add">
          <ac:chgData name="Ingibjörg Jónsdóttir" userId="67d49888-e7ae-4f38-972e-8219a51b9551" providerId="ADAL" clId="{9BFADC50-06F6-4709-8F40-687BC6FABFC9}" dt="2020-10-12T15:51:44.382" v="910" actId="26606"/>
          <ac:picMkLst>
            <pc:docMk/>
            <pc:sldMk cId="2429647005" sldId="266"/>
            <ac:picMk id="131" creationId="{07CF545F-9C2E-4446-97CD-AD92990C2B68}"/>
          </ac:picMkLst>
        </pc:picChg>
        <pc:cxnChg chg="add del">
          <ac:chgData name="Ingibjörg Jónsdóttir" userId="67d49888-e7ae-4f38-972e-8219a51b9551" providerId="ADAL" clId="{9BFADC50-06F6-4709-8F40-687BC6FABFC9}" dt="2020-10-12T15:50:00.003" v="885" actId="26606"/>
          <ac:cxnSpMkLst>
            <pc:docMk/>
            <pc:sldMk cId="2429647005" sldId="266"/>
            <ac:cxnSpMk id="36" creationId="{0F1CE7C6-BE91-42A7-9214-F33FD918C386}"/>
          </ac:cxnSpMkLst>
        </pc:cxnChg>
        <pc:cxnChg chg="add del">
          <ac:chgData name="Ingibjörg Jónsdóttir" userId="67d49888-e7ae-4f38-972e-8219a51b9551" providerId="ADAL" clId="{9BFADC50-06F6-4709-8F40-687BC6FABFC9}" dt="2020-10-12T15:50:02.394" v="887" actId="26606"/>
          <ac:cxnSpMkLst>
            <pc:docMk/>
            <pc:sldMk cId="2429647005" sldId="266"/>
            <ac:cxnSpMk id="39" creationId="{20E3A342-4D61-4E3F-AF90-1AB42AEB96CC}"/>
          </ac:cxnSpMkLst>
        </pc:cxnChg>
        <pc:cxnChg chg="add del">
          <ac:chgData name="Ingibjörg Jónsdóttir" userId="67d49888-e7ae-4f38-972e-8219a51b9551" providerId="ADAL" clId="{9BFADC50-06F6-4709-8F40-687BC6FABFC9}" dt="2020-10-12T15:50:03.860" v="889" actId="26606"/>
          <ac:cxnSpMkLst>
            <pc:docMk/>
            <pc:sldMk cId="2429647005" sldId="266"/>
            <ac:cxnSpMk id="42" creationId="{0F1CE7C6-BE91-42A7-9214-F33FD918C386}"/>
          </ac:cxnSpMkLst>
        </pc:cxnChg>
        <pc:cxnChg chg="add del">
          <ac:chgData name="Ingibjörg Jónsdóttir" userId="67d49888-e7ae-4f38-972e-8219a51b9551" providerId="ADAL" clId="{9BFADC50-06F6-4709-8F40-687BC6FABFC9}" dt="2020-10-12T15:51:28.487" v="905" actId="26606"/>
          <ac:cxnSpMkLst>
            <pc:docMk/>
            <pc:sldMk cId="2429647005" sldId="266"/>
            <ac:cxnSpMk id="121" creationId="{20E3A342-4D61-4E3F-AF90-1AB42AEB96CC}"/>
          </ac:cxnSpMkLst>
        </pc:cxnChg>
        <pc:cxnChg chg="add del">
          <ac:chgData name="Ingibjörg Jónsdóttir" userId="67d49888-e7ae-4f38-972e-8219a51b9551" providerId="ADAL" clId="{9BFADC50-06F6-4709-8F40-687BC6FABFC9}" dt="2020-10-12T15:51:33.306" v="907" actId="26606"/>
          <ac:cxnSpMkLst>
            <pc:docMk/>
            <pc:sldMk cId="2429647005" sldId="266"/>
            <ac:cxnSpMk id="124" creationId="{0F1CE7C6-BE91-42A7-9214-F33FD918C386}"/>
          </ac:cxnSpMkLst>
        </pc:cxnChg>
      </pc:sldChg>
      <pc:sldChg chg="addSp delSp add del setBg delDesignElem">
        <pc:chgData name="Ingibjörg Jónsdóttir" userId="67d49888-e7ae-4f38-972e-8219a51b9551" providerId="ADAL" clId="{9BFADC50-06F6-4709-8F40-687BC6FABFC9}" dt="2020-10-14T10:39:55.526" v="4759"/>
        <pc:sldMkLst>
          <pc:docMk/>
          <pc:sldMk cId="468321498" sldId="267"/>
        </pc:sldMkLst>
        <pc:spChg chg="add del">
          <ac:chgData name="Ingibjörg Jónsdóttir" userId="67d49888-e7ae-4f38-972e-8219a51b9551" providerId="ADAL" clId="{9BFADC50-06F6-4709-8F40-687BC6FABFC9}" dt="2020-10-14T10:39:55.526" v="4759"/>
          <ac:spMkLst>
            <pc:docMk/>
            <pc:sldMk cId="468321498" sldId="267"/>
            <ac:spMk id="25" creationId="{AFA67CD3-AB4E-4A7A-BEB8-53C445D8C44E}"/>
          </ac:spMkLst>
        </pc:spChg>
        <pc:spChg chg="add del">
          <ac:chgData name="Ingibjörg Jónsdóttir" userId="67d49888-e7ae-4f38-972e-8219a51b9551" providerId="ADAL" clId="{9BFADC50-06F6-4709-8F40-687BC6FABFC9}" dt="2020-10-14T10:39:55.526" v="4759"/>
          <ac:spMkLst>
            <pc:docMk/>
            <pc:sldMk cId="468321498" sldId="267"/>
            <ac:spMk id="29" creationId="{339C8D78-A644-462F-B674-F440635E5353}"/>
          </ac:spMkLst>
        </pc:spChg>
        <pc:picChg chg="add del">
          <ac:chgData name="Ingibjörg Jónsdóttir" userId="67d49888-e7ae-4f38-972e-8219a51b9551" providerId="ADAL" clId="{9BFADC50-06F6-4709-8F40-687BC6FABFC9}" dt="2020-10-14T10:39:55.526" v="4759"/>
          <ac:picMkLst>
            <pc:docMk/>
            <pc:sldMk cId="468321498" sldId="267"/>
            <ac:picMk id="27" creationId="{07CF545F-9C2E-4446-97CD-AD92990C2B68}"/>
          </ac:picMkLst>
        </pc:picChg>
      </pc:sldChg>
      <pc:sldChg chg="addSp delSp modSp del mod">
        <pc:chgData name="Ingibjörg Jónsdóttir" userId="67d49888-e7ae-4f38-972e-8219a51b9551" providerId="ADAL" clId="{9BFADC50-06F6-4709-8F40-687BC6FABFC9}" dt="2020-10-14T10:39:37.741" v="4756" actId="2696"/>
        <pc:sldMkLst>
          <pc:docMk/>
          <pc:sldMk cId="581705820" sldId="267"/>
        </pc:sldMkLst>
        <pc:spChg chg="mod">
          <ac:chgData name="Ingibjörg Jónsdóttir" userId="67d49888-e7ae-4f38-972e-8219a51b9551" providerId="ADAL" clId="{9BFADC50-06F6-4709-8F40-687BC6FABFC9}" dt="2020-10-12T16:42:55.756" v="1871" actId="14100"/>
          <ac:spMkLst>
            <pc:docMk/>
            <pc:sldMk cId="581705820" sldId="267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9BFADC50-06F6-4709-8F40-687BC6FABFC9}" dt="2020-10-14T10:38:09.492" v="4702" actId="21"/>
          <ac:spMkLst>
            <pc:docMk/>
            <pc:sldMk cId="581705820" sldId="267"/>
            <ac:spMk id="3" creationId="{A29CC1F4-024F-4ACB-B107-350184CC8519}"/>
          </ac:spMkLst>
        </pc:spChg>
        <pc:spChg chg="del">
          <ac:chgData name="Ingibjörg Jónsdóttir" userId="67d49888-e7ae-4f38-972e-8219a51b9551" providerId="ADAL" clId="{9BFADC50-06F6-4709-8F40-687BC6FABFC9}" dt="2020-10-12T15:57:44.458" v="951" actId="26606"/>
          <ac:spMkLst>
            <pc:docMk/>
            <pc:sldMk cId="581705820" sldId="267"/>
            <ac:spMk id="8" creationId="{827B839B-9ADE-406B-8590-F1CAEDED45A1}"/>
          </ac:spMkLst>
        </pc:spChg>
        <pc:spChg chg="del">
          <ac:chgData name="Ingibjörg Jónsdóttir" userId="67d49888-e7ae-4f38-972e-8219a51b9551" providerId="ADAL" clId="{9BFADC50-06F6-4709-8F40-687BC6FABFC9}" dt="2020-10-12T15:57:44.458" v="951" actId="26606"/>
          <ac:spMkLst>
            <pc:docMk/>
            <pc:sldMk cId="581705820" sldId="267"/>
            <ac:spMk id="10" creationId="{CFE45BF0-46DB-408C-B5F7-7B11716805D4}"/>
          </ac:spMkLst>
        </pc:spChg>
        <pc:spChg chg="del">
          <ac:chgData name="Ingibjörg Jónsdóttir" userId="67d49888-e7ae-4f38-972e-8219a51b9551" providerId="ADAL" clId="{9BFADC50-06F6-4709-8F40-687BC6FABFC9}" dt="2020-10-12T15:57:44.458" v="951" actId="26606"/>
          <ac:spMkLst>
            <pc:docMk/>
            <pc:sldMk cId="581705820" sldId="267"/>
            <ac:spMk id="12" creationId="{2AEBC8F2-97B1-41B4-93F1-2D289E197FBA}"/>
          </ac:spMkLst>
        </pc:spChg>
        <pc:spChg chg="del">
          <ac:chgData name="Ingibjörg Jónsdóttir" userId="67d49888-e7ae-4f38-972e-8219a51b9551" providerId="ADAL" clId="{9BFADC50-06F6-4709-8F40-687BC6FABFC9}" dt="2020-10-12T15:57:44.458" v="951" actId="26606"/>
          <ac:spMkLst>
            <pc:docMk/>
            <pc:sldMk cId="581705820" sldId="267"/>
            <ac:spMk id="14" creationId="{472E3A19-F5D5-48FC-BB9C-48C2F68F598B}"/>
          </ac:spMkLst>
        </pc:spChg>
        <pc:spChg chg="del">
          <ac:chgData name="Ingibjörg Jónsdóttir" userId="67d49888-e7ae-4f38-972e-8219a51b9551" providerId="ADAL" clId="{9BFADC50-06F6-4709-8F40-687BC6FABFC9}" dt="2020-10-12T15:57:44.458" v="951" actId="26606"/>
          <ac:spMkLst>
            <pc:docMk/>
            <pc:sldMk cId="581705820" sldId="267"/>
            <ac:spMk id="16" creationId="{7A62E32F-BB65-43A8-8EB5-92346890E549}"/>
          </ac:spMkLst>
        </pc:spChg>
        <pc:spChg chg="del">
          <ac:chgData name="Ingibjörg Jónsdóttir" userId="67d49888-e7ae-4f38-972e-8219a51b9551" providerId="ADAL" clId="{9BFADC50-06F6-4709-8F40-687BC6FABFC9}" dt="2020-10-12T15:57:44.458" v="951" actId="26606"/>
          <ac:spMkLst>
            <pc:docMk/>
            <pc:sldMk cId="581705820" sldId="267"/>
            <ac:spMk id="18" creationId="{14E91B64-9FCC-451E-AFB4-A827D6329367}"/>
          </ac:spMkLst>
        </pc:spChg>
        <pc:spChg chg="add">
          <ac:chgData name="Ingibjörg Jónsdóttir" userId="67d49888-e7ae-4f38-972e-8219a51b9551" providerId="ADAL" clId="{9BFADC50-06F6-4709-8F40-687BC6FABFC9}" dt="2020-10-12T15:57:44.458" v="951" actId="26606"/>
          <ac:spMkLst>
            <pc:docMk/>
            <pc:sldMk cId="581705820" sldId="267"/>
            <ac:spMk id="25" creationId="{AFA67CD3-AB4E-4A7A-BEB8-53C445D8C44E}"/>
          </ac:spMkLst>
        </pc:spChg>
        <pc:spChg chg="add">
          <ac:chgData name="Ingibjörg Jónsdóttir" userId="67d49888-e7ae-4f38-972e-8219a51b9551" providerId="ADAL" clId="{9BFADC50-06F6-4709-8F40-687BC6FABFC9}" dt="2020-10-12T15:57:44.458" v="951" actId="26606"/>
          <ac:spMkLst>
            <pc:docMk/>
            <pc:sldMk cId="581705820" sldId="267"/>
            <ac:spMk id="29" creationId="{339C8D78-A644-462F-B674-F440635E5353}"/>
          </ac:spMkLst>
        </pc:spChg>
        <pc:picChg chg="add">
          <ac:chgData name="Ingibjörg Jónsdóttir" userId="67d49888-e7ae-4f38-972e-8219a51b9551" providerId="ADAL" clId="{9BFADC50-06F6-4709-8F40-687BC6FABFC9}" dt="2020-10-14T10:39:07.945" v="4754" actId="22"/>
          <ac:picMkLst>
            <pc:docMk/>
            <pc:sldMk cId="581705820" sldId="267"/>
            <ac:picMk id="4" creationId="{2A9AF69B-D2E2-4AF6-AE26-CD4C51A703B3}"/>
          </ac:picMkLst>
        </pc:picChg>
        <pc:picChg chg="add del">
          <ac:chgData name="Ingibjörg Jónsdóttir" userId="67d49888-e7ae-4f38-972e-8219a51b9551" providerId="ADAL" clId="{9BFADC50-06F6-4709-8F40-687BC6FABFC9}" dt="2020-10-14T10:38:42.204" v="4751" actId="21"/>
          <ac:picMkLst>
            <pc:docMk/>
            <pc:sldMk cId="581705820" sldId="267"/>
            <ac:picMk id="22" creationId="{E2CF74B1-FDC4-44B0-8490-EE25ACA3B286}"/>
          </ac:picMkLst>
        </pc:picChg>
        <pc:picChg chg="add">
          <ac:chgData name="Ingibjörg Jónsdóttir" userId="67d49888-e7ae-4f38-972e-8219a51b9551" providerId="ADAL" clId="{9BFADC50-06F6-4709-8F40-687BC6FABFC9}" dt="2020-10-12T15:57:44.458" v="951" actId="26606"/>
          <ac:picMkLst>
            <pc:docMk/>
            <pc:sldMk cId="581705820" sldId="267"/>
            <ac:picMk id="27" creationId="{07CF545F-9C2E-4446-97CD-AD92990C2B68}"/>
          </ac:picMkLst>
        </pc:picChg>
      </pc:sldChg>
      <pc:sldChg chg="add del">
        <pc:chgData name="Ingibjörg Jónsdóttir" userId="67d49888-e7ae-4f38-972e-8219a51b9551" providerId="ADAL" clId="{9BFADC50-06F6-4709-8F40-687BC6FABFC9}" dt="2020-10-14T10:40:23.604" v="4762" actId="2696"/>
        <pc:sldMkLst>
          <pc:docMk/>
          <pc:sldMk cId="3207572628" sldId="267"/>
        </pc:sldMkLst>
      </pc:sldChg>
      <pc:sldChg chg="addSp delSp modSp mod setClrOvrMap">
        <pc:chgData name="Ingibjörg Jónsdóttir" userId="67d49888-e7ae-4f38-972e-8219a51b9551" providerId="ADAL" clId="{9BFADC50-06F6-4709-8F40-687BC6FABFC9}" dt="2020-10-14T10:24:09.195" v="4504" actId="26606"/>
        <pc:sldMkLst>
          <pc:docMk/>
          <pc:sldMk cId="2250454330" sldId="268"/>
        </pc:sldMkLst>
        <pc:spChg chg="mod">
          <ac:chgData name="Ingibjörg Jónsdóttir" userId="67d49888-e7ae-4f38-972e-8219a51b9551" providerId="ADAL" clId="{9BFADC50-06F6-4709-8F40-687BC6FABFC9}" dt="2020-10-14T10:24:09.195" v="4504" actId="26606"/>
          <ac:spMkLst>
            <pc:docMk/>
            <pc:sldMk cId="2250454330" sldId="268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9BFADC50-06F6-4709-8F40-687BC6FABFC9}" dt="2020-10-14T10:24:09.195" v="4504" actId="26606"/>
          <ac:spMkLst>
            <pc:docMk/>
            <pc:sldMk cId="2250454330" sldId="268"/>
            <ac:spMk id="3" creationId="{A29CC1F4-024F-4ACB-B107-350184CC8519}"/>
          </ac:spMkLst>
        </pc:spChg>
        <pc:spChg chg="del">
          <ac:chgData name="Ingibjörg Jónsdóttir" userId="67d49888-e7ae-4f38-972e-8219a51b9551" providerId="ADAL" clId="{9BFADC50-06F6-4709-8F40-687BC6FABFC9}" dt="2020-10-12T15:54:13.601" v="926" actId="26606"/>
          <ac:spMkLst>
            <pc:docMk/>
            <pc:sldMk cId="2250454330" sldId="268"/>
            <ac:spMk id="8" creationId="{827B839B-9ADE-406B-8590-F1CAEDED45A1}"/>
          </ac:spMkLst>
        </pc:spChg>
        <pc:spChg chg="del">
          <ac:chgData name="Ingibjörg Jónsdóttir" userId="67d49888-e7ae-4f38-972e-8219a51b9551" providerId="ADAL" clId="{9BFADC50-06F6-4709-8F40-687BC6FABFC9}" dt="2020-10-12T15:54:13.601" v="926" actId="26606"/>
          <ac:spMkLst>
            <pc:docMk/>
            <pc:sldMk cId="2250454330" sldId="268"/>
            <ac:spMk id="10" creationId="{CFE45BF0-46DB-408C-B5F7-7B11716805D4}"/>
          </ac:spMkLst>
        </pc:spChg>
        <pc:spChg chg="del">
          <ac:chgData name="Ingibjörg Jónsdóttir" userId="67d49888-e7ae-4f38-972e-8219a51b9551" providerId="ADAL" clId="{9BFADC50-06F6-4709-8F40-687BC6FABFC9}" dt="2020-10-12T15:54:13.601" v="926" actId="26606"/>
          <ac:spMkLst>
            <pc:docMk/>
            <pc:sldMk cId="2250454330" sldId="268"/>
            <ac:spMk id="12" creationId="{2AEBC8F2-97B1-41B4-93F1-2D289E197FBA}"/>
          </ac:spMkLst>
        </pc:spChg>
        <pc:spChg chg="del">
          <ac:chgData name="Ingibjörg Jónsdóttir" userId="67d49888-e7ae-4f38-972e-8219a51b9551" providerId="ADAL" clId="{9BFADC50-06F6-4709-8F40-687BC6FABFC9}" dt="2020-10-12T15:54:13.601" v="926" actId="26606"/>
          <ac:spMkLst>
            <pc:docMk/>
            <pc:sldMk cId="2250454330" sldId="268"/>
            <ac:spMk id="14" creationId="{472E3A19-F5D5-48FC-BB9C-48C2F68F598B}"/>
          </ac:spMkLst>
        </pc:spChg>
        <pc:spChg chg="del">
          <ac:chgData name="Ingibjörg Jónsdóttir" userId="67d49888-e7ae-4f38-972e-8219a51b9551" providerId="ADAL" clId="{9BFADC50-06F6-4709-8F40-687BC6FABFC9}" dt="2020-10-12T15:54:13.601" v="926" actId="26606"/>
          <ac:spMkLst>
            <pc:docMk/>
            <pc:sldMk cId="2250454330" sldId="268"/>
            <ac:spMk id="16" creationId="{7A62E32F-BB65-43A8-8EB5-92346890E549}"/>
          </ac:spMkLst>
        </pc:spChg>
        <pc:spChg chg="del">
          <ac:chgData name="Ingibjörg Jónsdóttir" userId="67d49888-e7ae-4f38-972e-8219a51b9551" providerId="ADAL" clId="{9BFADC50-06F6-4709-8F40-687BC6FABFC9}" dt="2020-10-12T15:54:13.601" v="926" actId="26606"/>
          <ac:spMkLst>
            <pc:docMk/>
            <pc:sldMk cId="2250454330" sldId="268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12T15:54:52.498" v="930" actId="26606"/>
          <ac:spMkLst>
            <pc:docMk/>
            <pc:sldMk cId="2250454330" sldId="268"/>
            <ac:spMk id="23" creationId="{3CD9DF72-87A3-404E-A828-84CBF11A8303}"/>
          </ac:spMkLst>
        </pc:spChg>
        <pc:spChg chg="add del">
          <ac:chgData name="Ingibjörg Jónsdóttir" userId="67d49888-e7ae-4f38-972e-8219a51b9551" providerId="ADAL" clId="{9BFADC50-06F6-4709-8F40-687BC6FABFC9}" dt="2020-10-12T15:54:52.431" v="929" actId="26606"/>
          <ac:spMkLst>
            <pc:docMk/>
            <pc:sldMk cId="2250454330" sldId="268"/>
            <ac:spMk id="30" creationId="{C5E6CFF1-2F42-4E10-9A97-F116F46F53FE}"/>
          </ac:spMkLst>
        </pc:spChg>
        <pc:spChg chg="add del">
          <ac:chgData name="Ingibjörg Jónsdóttir" userId="67d49888-e7ae-4f38-972e-8219a51b9551" providerId="ADAL" clId="{9BFADC50-06F6-4709-8F40-687BC6FABFC9}" dt="2020-10-14T10:24:09.195" v="4504" actId="26606"/>
          <ac:spMkLst>
            <pc:docMk/>
            <pc:sldMk cId="2250454330" sldId="268"/>
            <ac:spMk id="34" creationId="{3CD9DF72-87A3-404E-A828-84CBF11A8303}"/>
          </ac:spMkLst>
        </pc:spChg>
        <pc:spChg chg="add del">
          <ac:chgData name="Ingibjörg Jónsdóttir" userId="67d49888-e7ae-4f38-972e-8219a51b9551" providerId="ADAL" clId="{9BFADC50-06F6-4709-8F40-687BC6FABFC9}" dt="2020-10-14T10:24:02.100" v="4501" actId="26606"/>
          <ac:spMkLst>
            <pc:docMk/>
            <pc:sldMk cId="2250454330" sldId="268"/>
            <ac:spMk id="42" creationId="{60E9A6ED-B880-44EA-8D60-C9D3C82CCBD2}"/>
          </ac:spMkLst>
        </pc:spChg>
        <pc:spChg chg="add">
          <ac:chgData name="Ingibjörg Jónsdóttir" userId="67d49888-e7ae-4f38-972e-8219a51b9551" providerId="ADAL" clId="{9BFADC50-06F6-4709-8F40-687BC6FABFC9}" dt="2020-10-14T10:24:09.195" v="4504" actId="26606"/>
          <ac:spMkLst>
            <pc:docMk/>
            <pc:sldMk cId="2250454330" sldId="268"/>
            <ac:spMk id="46" creationId="{60E9A6ED-B880-44EA-8D60-C9D3C82CCBD2}"/>
          </ac:spMkLst>
        </pc:spChg>
        <pc:picChg chg="add mod ord">
          <ac:chgData name="Ingibjörg Jónsdóttir" userId="67d49888-e7ae-4f38-972e-8219a51b9551" providerId="ADAL" clId="{9BFADC50-06F6-4709-8F40-687BC6FABFC9}" dt="2020-10-14T10:24:09.195" v="4504" actId="26606"/>
          <ac:picMkLst>
            <pc:docMk/>
            <pc:sldMk cId="2250454330" sldId="268"/>
            <ac:picMk id="5" creationId="{6354CD55-C3EB-43AC-881A-D74330DFA40B}"/>
          </ac:picMkLst>
        </pc:picChg>
        <pc:cxnChg chg="add del">
          <ac:chgData name="Ingibjörg Jónsdóttir" userId="67d49888-e7ae-4f38-972e-8219a51b9551" providerId="ADAL" clId="{9BFADC50-06F6-4709-8F40-687BC6FABFC9}" dt="2020-10-12T15:54:52.498" v="930" actId="26606"/>
          <ac:cxnSpMkLst>
            <pc:docMk/>
            <pc:sldMk cId="2250454330" sldId="268"/>
            <ac:cxnSpMk id="25" creationId="{20E3A342-4D61-4E3F-AF90-1AB42AEB96CC}"/>
          </ac:cxnSpMkLst>
        </pc:cxnChg>
        <pc:cxnChg chg="add del">
          <ac:chgData name="Ingibjörg Jónsdóttir" userId="67d49888-e7ae-4f38-972e-8219a51b9551" providerId="ADAL" clId="{9BFADC50-06F6-4709-8F40-687BC6FABFC9}" dt="2020-10-12T15:54:52.431" v="929" actId="26606"/>
          <ac:cxnSpMkLst>
            <pc:docMk/>
            <pc:sldMk cId="2250454330" sldId="268"/>
            <ac:cxnSpMk id="32" creationId="{96A8629B-8289-498B-939B-1CA0C106182C}"/>
          </ac:cxnSpMkLst>
        </pc:cxnChg>
        <pc:cxnChg chg="add del">
          <ac:chgData name="Ingibjörg Jónsdóttir" userId="67d49888-e7ae-4f38-972e-8219a51b9551" providerId="ADAL" clId="{9BFADC50-06F6-4709-8F40-687BC6FABFC9}" dt="2020-10-14T10:24:09.195" v="4504" actId="26606"/>
          <ac:cxnSpMkLst>
            <pc:docMk/>
            <pc:sldMk cId="2250454330" sldId="268"/>
            <ac:cxnSpMk id="35" creationId="{20E3A342-4D61-4E3F-AF90-1AB42AEB96CC}"/>
          </ac:cxnSpMkLst>
        </pc:cxnChg>
        <pc:cxnChg chg="add del">
          <ac:chgData name="Ingibjörg Jónsdóttir" userId="67d49888-e7ae-4f38-972e-8219a51b9551" providerId="ADAL" clId="{9BFADC50-06F6-4709-8F40-687BC6FABFC9}" dt="2020-10-14T10:23:45.676" v="4499" actId="26606"/>
          <ac:cxnSpMkLst>
            <pc:docMk/>
            <pc:sldMk cId="2250454330" sldId="268"/>
            <ac:cxnSpMk id="40" creationId="{E4A809D5-3600-46D4-A466-67F2349A54FB}"/>
          </ac:cxnSpMkLst>
        </pc:cxnChg>
        <pc:cxnChg chg="add del">
          <ac:chgData name="Ingibjörg Jónsdóttir" userId="67d49888-e7ae-4f38-972e-8219a51b9551" providerId="ADAL" clId="{9BFADC50-06F6-4709-8F40-687BC6FABFC9}" dt="2020-10-14T10:24:09.179" v="4503" actId="26606"/>
          <ac:cxnSpMkLst>
            <pc:docMk/>
            <pc:sldMk cId="2250454330" sldId="268"/>
            <ac:cxnSpMk id="44" creationId="{E4A809D5-3600-46D4-A466-67F2349A54FB}"/>
          </ac:cxnSpMkLst>
        </pc:cxnChg>
      </pc:sldChg>
      <pc:sldChg chg="addSp delSp modSp mod">
        <pc:chgData name="Ingibjörg Jónsdóttir" userId="67d49888-e7ae-4f38-972e-8219a51b9551" providerId="ADAL" clId="{9BFADC50-06F6-4709-8F40-687BC6FABFC9}" dt="2020-10-14T09:52:09.055" v="3673" actId="2711"/>
        <pc:sldMkLst>
          <pc:docMk/>
          <pc:sldMk cId="2783254888" sldId="269"/>
        </pc:sldMkLst>
        <pc:spChg chg="mod">
          <ac:chgData name="Ingibjörg Jónsdóttir" userId="67d49888-e7ae-4f38-972e-8219a51b9551" providerId="ADAL" clId="{9BFADC50-06F6-4709-8F40-687BC6FABFC9}" dt="2020-10-14T09:52:09.055" v="3673" actId="2711"/>
          <ac:spMkLst>
            <pc:docMk/>
            <pc:sldMk cId="2783254888" sldId="269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9BFADC50-06F6-4709-8F40-687BC6FABFC9}" dt="2020-10-14T09:52:02.722" v="3672" actId="255"/>
          <ac:spMkLst>
            <pc:docMk/>
            <pc:sldMk cId="2783254888" sldId="269"/>
            <ac:spMk id="3" creationId="{A29CC1F4-024F-4ACB-B107-350184CC8519}"/>
          </ac:spMkLst>
        </pc:spChg>
        <pc:spChg chg="del">
          <ac:chgData name="Ingibjörg Jónsdóttir" userId="67d49888-e7ae-4f38-972e-8219a51b9551" providerId="ADAL" clId="{9BFADC50-06F6-4709-8F40-687BC6FABFC9}" dt="2020-10-12T15:57:17.392" v="945" actId="26606"/>
          <ac:spMkLst>
            <pc:docMk/>
            <pc:sldMk cId="2783254888" sldId="269"/>
            <ac:spMk id="8" creationId="{827B839B-9ADE-406B-8590-F1CAEDED45A1}"/>
          </ac:spMkLst>
        </pc:spChg>
        <pc:spChg chg="del">
          <ac:chgData name="Ingibjörg Jónsdóttir" userId="67d49888-e7ae-4f38-972e-8219a51b9551" providerId="ADAL" clId="{9BFADC50-06F6-4709-8F40-687BC6FABFC9}" dt="2020-10-12T15:57:17.392" v="945" actId="26606"/>
          <ac:spMkLst>
            <pc:docMk/>
            <pc:sldMk cId="2783254888" sldId="269"/>
            <ac:spMk id="10" creationId="{CFE45BF0-46DB-408C-B5F7-7B11716805D4}"/>
          </ac:spMkLst>
        </pc:spChg>
        <pc:spChg chg="del">
          <ac:chgData name="Ingibjörg Jónsdóttir" userId="67d49888-e7ae-4f38-972e-8219a51b9551" providerId="ADAL" clId="{9BFADC50-06F6-4709-8F40-687BC6FABFC9}" dt="2020-10-12T15:57:17.392" v="945" actId="26606"/>
          <ac:spMkLst>
            <pc:docMk/>
            <pc:sldMk cId="2783254888" sldId="269"/>
            <ac:spMk id="12" creationId="{2AEBC8F2-97B1-41B4-93F1-2D289E197FBA}"/>
          </ac:spMkLst>
        </pc:spChg>
        <pc:spChg chg="del">
          <ac:chgData name="Ingibjörg Jónsdóttir" userId="67d49888-e7ae-4f38-972e-8219a51b9551" providerId="ADAL" clId="{9BFADC50-06F6-4709-8F40-687BC6FABFC9}" dt="2020-10-12T15:57:17.392" v="945" actId="26606"/>
          <ac:spMkLst>
            <pc:docMk/>
            <pc:sldMk cId="2783254888" sldId="269"/>
            <ac:spMk id="14" creationId="{472E3A19-F5D5-48FC-BB9C-48C2F68F598B}"/>
          </ac:spMkLst>
        </pc:spChg>
        <pc:spChg chg="del">
          <ac:chgData name="Ingibjörg Jónsdóttir" userId="67d49888-e7ae-4f38-972e-8219a51b9551" providerId="ADAL" clId="{9BFADC50-06F6-4709-8F40-687BC6FABFC9}" dt="2020-10-12T15:57:17.392" v="945" actId="26606"/>
          <ac:spMkLst>
            <pc:docMk/>
            <pc:sldMk cId="2783254888" sldId="269"/>
            <ac:spMk id="16" creationId="{7A62E32F-BB65-43A8-8EB5-92346890E549}"/>
          </ac:spMkLst>
        </pc:spChg>
        <pc:spChg chg="del">
          <ac:chgData name="Ingibjörg Jónsdóttir" userId="67d49888-e7ae-4f38-972e-8219a51b9551" providerId="ADAL" clId="{9BFADC50-06F6-4709-8F40-687BC6FABFC9}" dt="2020-10-12T15:57:17.392" v="945" actId="26606"/>
          <ac:spMkLst>
            <pc:docMk/>
            <pc:sldMk cId="2783254888" sldId="269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14T09:51:37.485" v="3670" actId="26606"/>
          <ac:spMkLst>
            <pc:docMk/>
            <pc:sldMk cId="2783254888" sldId="269"/>
            <ac:spMk id="23" creationId="{3B854194-185D-494D-905C-7C7CB2E30F6E}"/>
          </ac:spMkLst>
        </pc:spChg>
        <pc:spChg chg="add del">
          <ac:chgData name="Ingibjörg Jónsdóttir" userId="67d49888-e7ae-4f38-972e-8219a51b9551" providerId="ADAL" clId="{9BFADC50-06F6-4709-8F40-687BC6FABFC9}" dt="2020-10-14T09:51:37.485" v="3670" actId="26606"/>
          <ac:spMkLst>
            <pc:docMk/>
            <pc:sldMk cId="2783254888" sldId="269"/>
            <ac:spMk id="25" creationId="{B4F5FA0D-0104-4987-8241-EFF7C85B88DE}"/>
          </ac:spMkLst>
        </pc:spChg>
        <pc:picChg chg="add mod">
          <ac:chgData name="Ingibjörg Jónsdóttir" userId="67d49888-e7ae-4f38-972e-8219a51b9551" providerId="ADAL" clId="{9BFADC50-06F6-4709-8F40-687BC6FABFC9}" dt="2020-10-14T09:51:37.485" v="3670" actId="26606"/>
          <ac:picMkLst>
            <pc:docMk/>
            <pc:sldMk cId="2783254888" sldId="269"/>
            <ac:picMk id="5" creationId="{84F8D38F-4884-40AE-8F65-773F7F6A1B0D}"/>
          </ac:picMkLst>
        </pc:picChg>
        <pc:picChg chg="add del">
          <ac:chgData name="Ingibjörg Jónsdóttir" userId="67d49888-e7ae-4f38-972e-8219a51b9551" providerId="ADAL" clId="{9BFADC50-06F6-4709-8F40-687BC6FABFC9}" dt="2020-10-14T09:51:37.485" v="3670" actId="26606"/>
          <ac:picMkLst>
            <pc:docMk/>
            <pc:sldMk cId="2783254888" sldId="269"/>
            <ac:picMk id="27" creationId="{2897127E-6CEF-446C-BE87-93B7C46E49D1}"/>
          </ac:picMkLst>
        </pc:picChg>
        <pc:cxnChg chg="add">
          <ac:chgData name="Ingibjörg Jónsdóttir" userId="67d49888-e7ae-4f38-972e-8219a51b9551" providerId="ADAL" clId="{9BFADC50-06F6-4709-8F40-687BC6FABFC9}" dt="2020-10-14T09:51:37.485" v="3670" actId="26606"/>
          <ac:cxnSpMkLst>
            <pc:docMk/>
            <pc:sldMk cId="2783254888" sldId="269"/>
            <ac:cxnSpMk id="32" creationId="{E4A809D5-3600-46D4-A466-67F2349A54FB}"/>
          </ac:cxnSpMkLst>
        </pc:cxnChg>
      </pc:sldChg>
      <pc:sldChg chg="modSp del mod ord">
        <pc:chgData name="Ingibjörg Jónsdóttir" userId="67d49888-e7ae-4f38-972e-8219a51b9551" providerId="ADAL" clId="{9BFADC50-06F6-4709-8F40-687BC6FABFC9}" dt="2020-10-14T09:27:13.475" v="2499" actId="2696"/>
        <pc:sldMkLst>
          <pc:docMk/>
          <pc:sldMk cId="2780111946" sldId="272"/>
        </pc:sldMkLst>
        <pc:spChg chg="mod">
          <ac:chgData name="Ingibjörg Jónsdóttir" userId="67d49888-e7ae-4f38-972e-8219a51b9551" providerId="ADAL" clId="{9BFADC50-06F6-4709-8F40-687BC6FABFC9}" dt="2020-10-12T16:02:15.106" v="991" actId="20577"/>
          <ac:spMkLst>
            <pc:docMk/>
            <pc:sldMk cId="2780111946" sldId="272"/>
            <ac:spMk id="3" creationId="{A29CC1F4-024F-4ACB-B107-350184CC8519}"/>
          </ac:spMkLst>
        </pc:spChg>
      </pc:sldChg>
      <pc:sldChg chg="addSp delSp modSp mod">
        <pc:chgData name="Ingibjörg Jónsdóttir" userId="67d49888-e7ae-4f38-972e-8219a51b9551" providerId="ADAL" clId="{9BFADC50-06F6-4709-8F40-687BC6FABFC9}" dt="2020-10-12T16:38:00.390" v="1828" actId="20577"/>
        <pc:sldMkLst>
          <pc:docMk/>
          <pc:sldMk cId="166961764" sldId="273"/>
        </pc:sldMkLst>
        <pc:spChg chg="mod">
          <ac:chgData name="Ingibjörg Jónsdóttir" userId="67d49888-e7ae-4f38-972e-8219a51b9551" providerId="ADAL" clId="{9BFADC50-06F6-4709-8F40-687BC6FABFC9}" dt="2020-10-12T16:37:46.452" v="1825" actId="1076"/>
          <ac:spMkLst>
            <pc:docMk/>
            <pc:sldMk cId="166961764" sldId="273"/>
            <ac:spMk id="2" creationId="{9EDB1D71-254A-437D-B996-06523B301B62}"/>
          </ac:spMkLst>
        </pc:spChg>
        <pc:spChg chg="mod ord">
          <ac:chgData name="Ingibjörg Jónsdóttir" userId="67d49888-e7ae-4f38-972e-8219a51b9551" providerId="ADAL" clId="{9BFADC50-06F6-4709-8F40-687BC6FABFC9}" dt="2020-10-12T16:38:00.390" v="1828" actId="20577"/>
          <ac:spMkLst>
            <pc:docMk/>
            <pc:sldMk cId="166961764" sldId="273"/>
            <ac:spMk id="3" creationId="{A29CC1F4-024F-4ACB-B107-350184CC8519}"/>
          </ac:spMkLst>
        </pc:spChg>
        <pc:spChg chg="add mod">
          <ac:chgData name="Ingibjörg Jónsdóttir" userId="67d49888-e7ae-4f38-972e-8219a51b9551" providerId="ADAL" clId="{9BFADC50-06F6-4709-8F40-687BC6FABFC9}" dt="2020-10-09T16:15:55.657" v="715" actId="26606"/>
          <ac:spMkLst>
            <pc:docMk/>
            <pc:sldMk cId="166961764" sldId="273"/>
            <ac:spMk id="6" creationId="{C4DB5ADB-E75B-4AAC-A874-3EE1ED307C43}"/>
          </ac:spMkLst>
        </pc:spChg>
        <pc:spChg chg="add del">
          <ac:chgData name="Ingibjörg Jónsdóttir" userId="67d49888-e7ae-4f38-972e-8219a51b9551" providerId="ADAL" clId="{9BFADC50-06F6-4709-8F40-687BC6FABFC9}" dt="2020-10-09T16:14:36.320" v="695" actId="26606"/>
          <ac:spMkLst>
            <pc:docMk/>
            <pc:sldMk cId="166961764" sldId="273"/>
            <ac:spMk id="8" creationId="{827B839B-9ADE-406B-8590-F1CAEDED45A1}"/>
          </ac:spMkLst>
        </pc:spChg>
        <pc:spChg chg="add del">
          <ac:chgData name="Ingibjörg Jónsdóttir" userId="67d49888-e7ae-4f38-972e-8219a51b9551" providerId="ADAL" clId="{9BFADC50-06F6-4709-8F40-687BC6FABFC9}" dt="2020-10-09T16:14:36.320" v="695" actId="26606"/>
          <ac:spMkLst>
            <pc:docMk/>
            <pc:sldMk cId="166961764" sldId="273"/>
            <ac:spMk id="10" creationId="{CFE45BF0-46DB-408C-B5F7-7B11716805D4}"/>
          </ac:spMkLst>
        </pc:spChg>
        <pc:spChg chg="add del">
          <ac:chgData name="Ingibjörg Jónsdóttir" userId="67d49888-e7ae-4f38-972e-8219a51b9551" providerId="ADAL" clId="{9BFADC50-06F6-4709-8F40-687BC6FABFC9}" dt="2020-10-09T16:14:36.320" v="695" actId="26606"/>
          <ac:spMkLst>
            <pc:docMk/>
            <pc:sldMk cId="166961764" sldId="273"/>
            <ac:spMk id="12" creationId="{2AEBC8F2-97B1-41B4-93F1-2D289E197FBA}"/>
          </ac:spMkLst>
        </pc:spChg>
        <pc:spChg chg="add del">
          <ac:chgData name="Ingibjörg Jónsdóttir" userId="67d49888-e7ae-4f38-972e-8219a51b9551" providerId="ADAL" clId="{9BFADC50-06F6-4709-8F40-687BC6FABFC9}" dt="2020-10-09T16:14:36.320" v="695" actId="26606"/>
          <ac:spMkLst>
            <pc:docMk/>
            <pc:sldMk cId="166961764" sldId="273"/>
            <ac:spMk id="14" creationId="{472E3A19-F5D5-48FC-BB9C-48C2F68F598B}"/>
          </ac:spMkLst>
        </pc:spChg>
        <pc:spChg chg="add del">
          <ac:chgData name="Ingibjörg Jónsdóttir" userId="67d49888-e7ae-4f38-972e-8219a51b9551" providerId="ADAL" clId="{9BFADC50-06F6-4709-8F40-687BC6FABFC9}" dt="2020-10-09T16:14:36.320" v="695" actId="26606"/>
          <ac:spMkLst>
            <pc:docMk/>
            <pc:sldMk cId="166961764" sldId="273"/>
            <ac:spMk id="16" creationId="{7A62E32F-BB65-43A8-8EB5-92346890E549}"/>
          </ac:spMkLst>
        </pc:spChg>
        <pc:spChg chg="add del">
          <ac:chgData name="Ingibjörg Jónsdóttir" userId="67d49888-e7ae-4f38-972e-8219a51b9551" providerId="ADAL" clId="{9BFADC50-06F6-4709-8F40-687BC6FABFC9}" dt="2020-10-09T16:14:36.320" v="695" actId="26606"/>
          <ac:spMkLst>
            <pc:docMk/>
            <pc:sldMk cId="166961764" sldId="273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09T16:14:30.009" v="692" actId="26606"/>
          <ac:spMkLst>
            <pc:docMk/>
            <pc:sldMk cId="166961764" sldId="273"/>
            <ac:spMk id="23" creationId="{828D1E49-2A21-4A83-A0E0-FB1597B4B2ED}"/>
          </ac:spMkLst>
        </pc:spChg>
        <pc:spChg chg="add del">
          <ac:chgData name="Ingibjörg Jónsdóttir" userId="67d49888-e7ae-4f38-972e-8219a51b9551" providerId="ADAL" clId="{9BFADC50-06F6-4709-8F40-687BC6FABFC9}" dt="2020-10-09T16:14:30.009" v="692" actId="26606"/>
          <ac:spMkLst>
            <pc:docMk/>
            <pc:sldMk cId="166961764" sldId="273"/>
            <ac:spMk id="48" creationId="{E972DE0D-2E53-4159-ABD3-C601524262C2}"/>
          </ac:spMkLst>
        </pc:spChg>
        <pc:spChg chg="add del">
          <ac:chgData name="Ingibjörg Jónsdóttir" userId="67d49888-e7ae-4f38-972e-8219a51b9551" providerId="ADAL" clId="{9BFADC50-06F6-4709-8F40-687BC6FABFC9}" dt="2020-10-09T16:14:36.292" v="694" actId="26606"/>
          <ac:spMkLst>
            <pc:docMk/>
            <pc:sldMk cId="166961764" sldId="273"/>
            <ac:spMk id="50" creationId="{5E39A796-BE83-48B1-B33F-35C4A32AAB57}"/>
          </ac:spMkLst>
        </pc:spChg>
        <pc:spChg chg="add del">
          <ac:chgData name="Ingibjörg Jónsdóttir" userId="67d49888-e7ae-4f38-972e-8219a51b9551" providerId="ADAL" clId="{9BFADC50-06F6-4709-8F40-687BC6FABFC9}" dt="2020-10-09T16:14:36.292" v="694" actId="26606"/>
          <ac:spMkLst>
            <pc:docMk/>
            <pc:sldMk cId="166961764" sldId="273"/>
            <ac:spMk id="51" creationId="{72F84B47-E267-4194-8194-831DB7B5547F}"/>
          </ac:spMkLst>
        </pc:spChg>
        <pc:spChg chg="add del">
          <ac:chgData name="Ingibjörg Jónsdóttir" userId="67d49888-e7ae-4f38-972e-8219a51b9551" providerId="ADAL" clId="{9BFADC50-06F6-4709-8F40-687BC6FABFC9}" dt="2020-10-09T16:15:55.657" v="715" actId="26606"/>
          <ac:spMkLst>
            <pc:docMk/>
            <pc:sldMk cId="166961764" sldId="273"/>
            <ac:spMk id="53" creationId="{828D1E49-2A21-4A83-A0E0-FB1597B4B2ED}"/>
          </ac:spMkLst>
        </pc:spChg>
        <pc:spChg chg="add del">
          <ac:chgData name="Ingibjörg Jónsdóttir" userId="67d49888-e7ae-4f38-972e-8219a51b9551" providerId="ADAL" clId="{9BFADC50-06F6-4709-8F40-687BC6FABFC9}" dt="2020-10-09T16:15:55.657" v="715" actId="26606"/>
          <ac:spMkLst>
            <pc:docMk/>
            <pc:sldMk cId="166961764" sldId="273"/>
            <ac:spMk id="55" creationId="{E972DE0D-2E53-4159-ABD3-C601524262C2}"/>
          </ac:spMkLst>
        </pc:spChg>
        <pc:spChg chg="add del">
          <ac:chgData name="Ingibjörg Jónsdóttir" userId="67d49888-e7ae-4f38-972e-8219a51b9551" providerId="ADAL" clId="{9BFADC50-06F6-4709-8F40-687BC6FABFC9}" dt="2020-10-09T16:15:09.679" v="698" actId="26606"/>
          <ac:spMkLst>
            <pc:docMk/>
            <pc:sldMk cId="166961764" sldId="273"/>
            <ac:spMk id="60" creationId="{9D25F302-27C5-414F-97F8-6EA0A6C028BA}"/>
          </ac:spMkLst>
        </pc:spChg>
        <pc:spChg chg="add del">
          <ac:chgData name="Ingibjörg Jónsdóttir" userId="67d49888-e7ae-4f38-972e-8219a51b9551" providerId="ADAL" clId="{9BFADC50-06F6-4709-8F40-687BC6FABFC9}" dt="2020-10-09T16:15:09.679" v="698" actId="26606"/>
          <ac:spMkLst>
            <pc:docMk/>
            <pc:sldMk cId="166961764" sldId="273"/>
            <ac:spMk id="62" creationId="{830A36F8-48C2-4842-A87B-8CE8DF4E7FD2}"/>
          </ac:spMkLst>
        </pc:spChg>
        <pc:spChg chg="add del">
          <ac:chgData name="Ingibjörg Jónsdóttir" userId="67d49888-e7ae-4f38-972e-8219a51b9551" providerId="ADAL" clId="{9BFADC50-06F6-4709-8F40-687BC6FABFC9}" dt="2020-10-09T16:15:09.679" v="698" actId="26606"/>
          <ac:spMkLst>
            <pc:docMk/>
            <pc:sldMk cId="166961764" sldId="273"/>
            <ac:spMk id="64" creationId="{8F451A30-466B-4996-9BA5-CD6ABCC6D558}"/>
          </ac:spMkLst>
        </pc:spChg>
        <pc:spChg chg="add del">
          <ac:chgData name="Ingibjörg Jónsdóttir" userId="67d49888-e7ae-4f38-972e-8219a51b9551" providerId="ADAL" clId="{9BFADC50-06F6-4709-8F40-687BC6FABFC9}" dt="2020-10-09T16:15:17.915" v="700" actId="26606"/>
          <ac:spMkLst>
            <pc:docMk/>
            <pc:sldMk cId="166961764" sldId="273"/>
            <ac:spMk id="84" creationId="{828D1E49-2A21-4A83-A0E0-FB1597B4B2ED}"/>
          </ac:spMkLst>
        </pc:spChg>
        <pc:spChg chg="add del">
          <ac:chgData name="Ingibjörg Jónsdóttir" userId="67d49888-e7ae-4f38-972e-8219a51b9551" providerId="ADAL" clId="{9BFADC50-06F6-4709-8F40-687BC6FABFC9}" dt="2020-10-09T16:15:17.915" v="700" actId="26606"/>
          <ac:spMkLst>
            <pc:docMk/>
            <pc:sldMk cId="166961764" sldId="273"/>
            <ac:spMk id="85" creationId="{E972DE0D-2E53-4159-ABD3-C601524262C2}"/>
          </ac:spMkLst>
        </pc:spChg>
        <pc:spChg chg="add del">
          <ac:chgData name="Ingibjörg Jónsdóttir" userId="67d49888-e7ae-4f38-972e-8219a51b9551" providerId="ADAL" clId="{9BFADC50-06F6-4709-8F40-687BC6FABFC9}" dt="2020-10-09T16:15:20.072" v="702" actId="26606"/>
          <ac:spMkLst>
            <pc:docMk/>
            <pc:sldMk cId="166961764" sldId="273"/>
            <ac:spMk id="89" creationId="{B05E4F47-B148-49E0-B472-BBF149315524}"/>
          </ac:spMkLst>
        </pc:spChg>
        <pc:spChg chg="add del">
          <ac:chgData name="Ingibjörg Jónsdóttir" userId="67d49888-e7ae-4f38-972e-8219a51b9551" providerId="ADAL" clId="{9BFADC50-06F6-4709-8F40-687BC6FABFC9}" dt="2020-10-09T16:15:20.072" v="702" actId="26606"/>
          <ac:spMkLst>
            <pc:docMk/>
            <pc:sldMk cId="166961764" sldId="273"/>
            <ac:spMk id="91" creationId="{684BF3E1-C321-4F38-85CF-FEBBEEC15E2D}"/>
          </ac:spMkLst>
        </pc:spChg>
        <pc:spChg chg="add del">
          <ac:chgData name="Ingibjörg Jónsdóttir" userId="67d49888-e7ae-4f38-972e-8219a51b9551" providerId="ADAL" clId="{9BFADC50-06F6-4709-8F40-687BC6FABFC9}" dt="2020-10-09T16:15:29.872" v="704" actId="26606"/>
          <ac:spMkLst>
            <pc:docMk/>
            <pc:sldMk cId="166961764" sldId="273"/>
            <ac:spMk id="93" creationId="{F56F5174-31D9-4DBB-AAB7-A1FD7BDB1352}"/>
          </ac:spMkLst>
        </pc:spChg>
        <pc:spChg chg="add del">
          <ac:chgData name="Ingibjörg Jónsdóttir" userId="67d49888-e7ae-4f38-972e-8219a51b9551" providerId="ADAL" clId="{9BFADC50-06F6-4709-8F40-687BC6FABFC9}" dt="2020-10-09T16:15:29.872" v="704" actId="26606"/>
          <ac:spMkLst>
            <pc:docMk/>
            <pc:sldMk cId="166961764" sldId="273"/>
            <ac:spMk id="95" creationId="{F9A95BEE-6BB1-4A28-A8E6-A34B2E42EF87}"/>
          </ac:spMkLst>
        </pc:spChg>
        <pc:spChg chg="add del">
          <ac:chgData name="Ingibjörg Jónsdóttir" userId="67d49888-e7ae-4f38-972e-8219a51b9551" providerId="ADAL" clId="{9BFADC50-06F6-4709-8F40-687BC6FABFC9}" dt="2020-10-09T16:15:35.098" v="706" actId="26606"/>
          <ac:spMkLst>
            <pc:docMk/>
            <pc:sldMk cId="166961764" sldId="273"/>
            <ac:spMk id="97" creationId="{AFA67CD3-AB4E-4A7A-BEB8-53C445D8C44E}"/>
          </ac:spMkLst>
        </pc:spChg>
        <pc:spChg chg="add del">
          <ac:chgData name="Ingibjörg Jónsdóttir" userId="67d49888-e7ae-4f38-972e-8219a51b9551" providerId="ADAL" clId="{9BFADC50-06F6-4709-8F40-687BC6FABFC9}" dt="2020-10-09T16:15:35.098" v="706" actId="26606"/>
          <ac:spMkLst>
            <pc:docMk/>
            <pc:sldMk cId="166961764" sldId="273"/>
            <ac:spMk id="99" creationId="{339C8D78-A644-462F-B674-F440635E5353}"/>
          </ac:spMkLst>
        </pc:spChg>
        <pc:spChg chg="add del">
          <ac:chgData name="Ingibjörg Jónsdóttir" userId="67d49888-e7ae-4f38-972e-8219a51b9551" providerId="ADAL" clId="{9BFADC50-06F6-4709-8F40-687BC6FABFC9}" dt="2020-10-09T16:15:43.784" v="708" actId="26606"/>
          <ac:spMkLst>
            <pc:docMk/>
            <pc:sldMk cId="166961764" sldId="273"/>
            <ac:spMk id="101" creationId="{B05E4F47-B148-49E0-B472-BBF149315524}"/>
          </ac:spMkLst>
        </pc:spChg>
        <pc:spChg chg="add del">
          <ac:chgData name="Ingibjörg Jónsdóttir" userId="67d49888-e7ae-4f38-972e-8219a51b9551" providerId="ADAL" clId="{9BFADC50-06F6-4709-8F40-687BC6FABFC9}" dt="2020-10-09T16:15:43.784" v="708" actId="26606"/>
          <ac:spMkLst>
            <pc:docMk/>
            <pc:sldMk cId="166961764" sldId="273"/>
            <ac:spMk id="103" creationId="{684BF3E1-C321-4F38-85CF-FEBBEEC15E2D}"/>
          </ac:spMkLst>
        </pc:spChg>
        <pc:spChg chg="add del">
          <ac:chgData name="Ingibjörg Jónsdóttir" userId="67d49888-e7ae-4f38-972e-8219a51b9551" providerId="ADAL" clId="{9BFADC50-06F6-4709-8F40-687BC6FABFC9}" dt="2020-10-09T16:15:47.737" v="710" actId="26606"/>
          <ac:spMkLst>
            <pc:docMk/>
            <pc:sldMk cId="166961764" sldId="273"/>
            <ac:spMk id="105" creationId="{F4C0B10B-D2C4-4A54-AFAD-3D27DF88BB37}"/>
          </ac:spMkLst>
        </pc:spChg>
        <pc:spChg chg="add del">
          <ac:chgData name="Ingibjörg Jónsdóttir" userId="67d49888-e7ae-4f38-972e-8219a51b9551" providerId="ADAL" clId="{9BFADC50-06F6-4709-8F40-687BC6FABFC9}" dt="2020-10-09T16:15:51.024" v="712" actId="26606"/>
          <ac:spMkLst>
            <pc:docMk/>
            <pc:sldMk cId="166961764" sldId="273"/>
            <ac:spMk id="109" creationId="{AFA67CD3-AB4E-4A7A-BEB8-53C445D8C44E}"/>
          </ac:spMkLst>
        </pc:spChg>
        <pc:spChg chg="add del">
          <ac:chgData name="Ingibjörg Jónsdóttir" userId="67d49888-e7ae-4f38-972e-8219a51b9551" providerId="ADAL" clId="{9BFADC50-06F6-4709-8F40-687BC6FABFC9}" dt="2020-10-09T16:15:51.024" v="712" actId="26606"/>
          <ac:spMkLst>
            <pc:docMk/>
            <pc:sldMk cId="166961764" sldId="273"/>
            <ac:spMk id="111" creationId="{339C8D78-A644-462F-B674-F440635E5353}"/>
          </ac:spMkLst>
        </pc:spChg>
        <pc:spChg chg="add del">
          <ac:chgData name="Ingibjörg Jónsdóttir" userId="67d49888-e7ae-4f38-972e-8219a51b9551" providerId="ADAL" clId="{9BFADC50-06F6-4709-8F40-687BC6FABFC9}" dt="2020-10-09T16:15:55.638" v="714" actId="26606"/>
          <ac:spMkLst>
            <pc:docMk/>
            <pc:sldMk cId="166961764" sldId="273"/>
            <ac:spMk id="113" creationId="{787900AF-3ED0-4C02-A309-3984EBBD202C}"/>
          </ac:spMkLst>
        </pc:spChg>
        <pc:spChg chg="add del">
          <ac:chgData name="Ingibjörg Jónsdóttir" userId="67d49888-e7ae-4f38-972e-8219a51b9551" providerId="ADAL" clId="{9BFADC50-06F6-4709-8F40-687BC6FABFC9}" dt="2020-10-09T16:15:55.638" v="714" actId="26606"/>
          <ac:spMkLst>
            <pc:docMk/>
            <pc:sldMk cId="166961764" sldId="273"/>
            <ac:spMk id="114" creationId="{8DEDEE5C-3126-4336-A7D4-9277AF5A04B4}"/>
          </ac:spMkLst>
        </pc:spChg>
        <pc:spChg chg="add">
          <ac:chgData name="Ingibjörg Jónsdóttir" userId="67d49888-e7ae-4f38-972e-8219a51b9551" providerId="ADAL" clId="{9BFADC50-06F6-4709-8F40-687BC6FABFC9}" dt="2020-10-09T16:15:55.657" v="715" actId="26606"/>
          <ac:spMkLst>
            <pc:docMk/>
            <pc:sldMk cId="166961764" sldId="273"/>
            <ac:spMk id="116" creationId="{B05E4F47-B148-49E0-B472-BBF149315524}"/>
          </ac:spMkLst>
        </pc:spChg>
        <pc:spChg chg="add">
          <ac:chgData name="Ingibjörg Jónsdóttir" userId="67d49888-e7ae-4f38-972e-8219a51b9551" providerId="ADAL" clId="{9BFADC50-06F6-4709-8F40-687BC6FABFC9}" dt="2020-10-09T16:15:55.657" v="715" actId="26606"/>
          <ac:spMkLst>
            <pc:docMk/>
            <pc:sldMk cId="166961764" sldId="273"/>
            <ac:spMk id="118" creationId="{684BF3E1-C321-4F38-85CF-FEBBEEC15E2D}"/>
          </ac:spMkLst>
        </pc:spChg>
        <pc:grpChg chg="add del">
          <ac:chgData name="Ingibjörg Jónsdóttir" userId="67d49888-e7ae-4f38-972e-8219a51b9551" providerId="ADAL" clId="{9BFADC50-06F6-4709-8F40-687BC6FABFC9}" dt="2020-10-09T16:14:30.009" v="692" actId="26606"/>
          <ac:grpSpMkLst>
            <pc:docMk/>
            <pc:sldMk cId="166961764" sldId="273"/>
            <ac:grpSpMk id="25" creationId="{088B852E-5494-418B-A833-75CF016A9E20}"/>
          </ac:grpSpMkLst>
        </pc:grpChg>
        <pc:grpChg chg="add del">
          <ac:chgData name="Ingibjörg Jónsdóttir" userId="67d49888-e7ae-4f38-972e-8219a51b9551" providerId="ADAL" clId="{9BFADC50-06F6-4709-8F40-687BC6FABFC9}" dt="2020-10-09T16:15:55.657" v="715" actId="26606"/>
          <ac:grpSpMkLst>
            <pc:docMk/>
            <pc:sldMk cId="166961764" sldId="273"/>
            <ac:grpSpMk id="54" creationId="{088B852E-5494-418B-A833-75CF016A9E20}"/>
          </ac:grpSpMkLst>
        </pc:grpChg>
        <pc:grpChg chg="add del">
          <ac:chgData name="Ingibjörg Jónsdóttir" userId="67d49888-e7ae-4f38-972e-8219a51b9551" providerId="ADAL" clId="{9BFADC50-06F6-4709-8F40-687BC6FABFC9}" dt="2020-10-09T16:15:17.915" v="700" actId="26606"/>
          <ac:grpSpMkLst>
            <pc:docMk/>
            <pc:sldMk cId="166961764" sldId="273"/>
            <ac:grpSpMk id="86" creationId="{088B852E-5494-418B-A833-75CF016A9E20}"/>
          </ac:grpSpMkLst>
        </pc:grpChg>
        <pc:grpChg chg="add del">
          <ac:chgData name="Ingibjörg Jónsdóttir" userId="67d49888-e7ae-4f38-972e-8219a51b9551" providerId="ADAL" clId="{9BFADC50-06F6-4709-8F40-687BC6FABFC9}" dt="2020-10-09T16:15:47.737" v="710" actId="26606"/>
          <ac:grpSpMkLst>
            <pc:docMk/>
            <pc:sldMk cId="166961764" sldId="273"/>
            <ac:grpSpMk id="106" creationId="{B6BADB90-C74B-40D6-86DC-503F65FCE8DC}"/>
          </ac:grpSpMkLst>
        </pc:grpChg>
        <pc:picChg chg="add mod ord">
          <ac:chgData name="Ingibjörg Jónsdóttir" userId="67d49888-e7ae-4f38-972e-8219a51b9551" providerId="ADAL" clId="{9BFADC50-06F6-4709-8F40-687BC6FABFC9}" dt="2020-10-09T16:15:55.657" v="715" actId="26606"/>
          <ac:picMkLst>
            <pc:docMk/>
            <pc:sldMk cId="166961764" sldId="273"/>
            <ac:picMk id="5" creationId="{199F56FF-F393-4670-8E41-147D971D7ECB}"/>
          </ac:picMkLst>
        </pc:picChg>
        <pc:picChg chg="add del">
          <ac:chgData name="Ingibjörg Jónsdóttir" userId="67d49888-e7ae-4f38-972e-8219a51b9551" providerId="ADAL" clId="{9BFADC50-06F6-4709-8F40-687BC6FABFC9}" dt="2020-10-09T16:15:20.072" v="702" actId="26606"/>
          <ac:picMkLst>
            <pc:docMk/>
            <pc:sldMk cId="166961764" sldId="273"/>
            <ac:picMk id="90" creationId="{7A2CE8EB-F719-4F84-9E91-F538438CAC76}"/>
          </ac:picMkLst>
        </pc:picChg>
        <pc:picChg chg="add del">
          <ac:chgData name="Ingibjörg Jónsdóttir" userId="67d49888-e7ae-4f38-972e-8219a51b9551" providerId="ADAL" clId="{9BFADC50-06F6-4709-8F40-687BC6FABFC9}" dt="2020-10-09T16:15:29.872" v="704" actId="26606"/>
          <ac:picMkLst>
            <pc:docMk/>
            <pc:sldMk cId="166961764" sldId="273"/>
            <ac:picMk id="94" creationId="{AE113210-7872-481A-ADE6-3A05CCAF5EB2}"/>
          </ac:picMkLst>
        </pc:picChg>
        <pc:picChg chg="add del">
          <ac:chgData name="Ingibjörg Jónsdóttir" userId="67d49888-e7ae-4f38-972e-8219a51b9551" providerId="ADAL" clId="{9BFADC50-06F6-4709-8F40-687BC6FABFC9}" dt="2020-10-09T16:15:35.098" v="706" actId="26606"/>
          <ac:picMkLst>
            <pc:docMk/>
            <pc:sldMk cId="166961764" sldId="273"/>
            <ac:picMk id="98" creationId="{07CF545F-9C2E-4446-97CD-AD92990C2B68}"/>
          </ac:picMkLst>
        </pc:picChg>
        <pc:picChg chg="add del">
          <ac:chgData name="Ingibjörg Jónsdóttir" userId="67d49888-e7ae-4f38-972e-8219a51b9551" providerId="ADAL" clId="{9BFADC50-06F6-4709-8F40-687BC6FABFC9}" dt="2020-10-09T16:15:43.784" v="708" actId="26606"/>
          <ac:picMkLst>
            <pc:docMk/>
            <pc:sldMk cId="166961764" sldId="273"/>
            <ac:picMk id="102" creationId="{7A2CE8EB-F719-4F84-9E91-F538438CAC76}"/>
          </ac:picMkLst>
        </pc:picChg>
        <pc:picChg chg="add del">
          <ac:chgData name="Ingibjörg Jónsdóttir" userId="67d49888-e7ae-4f38-972e-8219a51b9551" providerId="ADAL" clId="{9BFADC50-06F6-4709-8F40-687BC6FABFC9}" dt="2020-10-09T16:15:51.024" v="712" actId="26606"/>
          <ac:picMkLst>
            <pc:docMk/>
            <pc:sldMk cId="166961764" sldId="273"/>
            <ac:picMk id="110" creationId="{07CF545F-9C2E-4446-97CD-AD92990C2B68}"/>
          </ac:picMkLst>
        </pc:picChg>
        <pc:picChg chg="add">
          <ac:chgData name="Ingibjörg Jónsdóttir" userId="67d49888-e7ae-4f38-972e-8219a51b9551" providerId="ADAL" clId="{9BFADC50-06F6-4709-8F40-687BC6FABFC9}" dt="2020-10-09T16:15:55.657" v="715" actId="26606"/>
          <ac:picMkLst>
            <pc:docMk/>
            <pc:sldMk cId="166961764" sldId="273"/>
            <ac:picMk id="117" creationId="{7A2CE8EB-F719-4F84-9E91-F538438CAC76}"/>
          </ac:picMkLst>
        </pc:picChg>
      </pc:sldChg>
      <pc:sldChg chg="addSp delSp modSp new mod ord setBg setClrOvrMap">
        <pc:chgData name="Ingibjörg Jónsdóttir" userId="67d49888-e7ae-4f38-972e-8219a51b9551" providerId="ADAL" clId="{9BFADC50-06F6-4709-8F40-687BC6FABFC9}" dt="2020-10-12T16:43:30.960" v="1876" actId="21"/>
        <pc:sldMkLst>
          <pc:docMk/>
          <pc:sldMk cId="3202261313" sldId="274"/>
        </pc:sldMkLst>
        <pc:spChg chg="add del mod">
          <ac:chgData name="Ingibjörg Jónsdóttir" userId="67d49888-e7ae-4f38-972e-8219a51b9551" providerId="ADAL" clId="{9BFADC50-06F6-4709-8F40-687BC6FABFC9}" dt="2020-10-09T15:01:07.788" v="117" actId="21"/>
          <ac:spMkLst>
            <pc:docMk/>
            <pc:sldMk cId="3202261313" sldId="274"/>
            <ac:spMk id="2" creationId="{E83A1EAC-55E7-4F3A-A2BE-47D5CBCDD447}"/>
          </ac:spMkLst>
        </pc:spChg>
        <pc:spChg chg="del">
          <ac:chgData name="Ingibjörg Jónsdóttir" userId="67d49888-e7ae-4f38-972e-8219a51b9551" providerId="ADAL" clId="{9BFADC50-06F6-4709-8F40-687BC6FABFC9}" dt="2020-10-09T14:53:18.561" v="1" actId="22"/>
          <ac:spMkLst>
            <pc:docMk/>
            <pc:sldMk cId="3202261313" sldId="274"/>
            <ac:spMk id="3" creationId="{806FCD56-0C17-4E21-8239-3DA42694F83A}"/>
          </ac:spMkLst>
        </pc:spChg>
        <pc:spChg chg="add del mod">
          <ac:chgData name="Ingibjörg Jónsdóttir" userId="67d49888-e7ae-4f38-972e-8219a51b9551" providerId="ADAL" clId="{9BFADC50-06F6-4709-8F40-687BC6FABFC9}" dt="2020-10-12T16:08:36.986" v="1015" actId="21"/>
          <ac:spMkLst>
            <pc:docMk/>
            <pc:sldMk cId="3202261313" sldId="274"/>
            <ac:spMk id="4" creationId="{54B72D5B-49AD-41EF-9F63-AAB5C4BDB3B3}"/>
          </ac:spMkLst>
        </pc:spChg>
        <pc:spChg chg="add mod">
          <ac:chgData name="Ingibjörg Jónsdóttir" userId="67d49888-e7ae-4f38-972e-8219a51b9551" providerId="ADAL" clId="{9BFADC50-06F6-4709-8F40-687BC6FABFC9}" dt="2020-10-12T16:15:13.244" v="1168" actId="1076"/>
          <ac:spMkLst>
            <pc:docMk/>
            <pc:sldMk cId="3202261313" sldId="274"/>
            <ac:spMk id="6" creationId="{1F5F2B3D-765B-454D-9CA8-90D4AFB7F21D}"/>
          </ac:spMkLst>
        </pc:spChg>
        <pc:spChg chg="add del">
          <ac:chgData name="Ingibjörg Jónsdóttir" userId="67d49888-e7ae-4f38-972e-8219a51b9551" providerId="ADAL" clId="{9BFADC50-06F6-4709-8F40-687BC6FABFC9}" dt="2020-10-09T14:58:58.106" v="85" actId="11529"/>
          <ac:spMkLst>
            <pc:docMk/>
            <pc:sldMk cId="3202261313" sldId="274"/>
            <ac:spMk id="6" creationId="{D9F8A675-F554-4560-9EE3-FCB15A8DADFC}"/>
          </ac:spMkLst>
        </pc:spChg>
        <pc:spChg chg="add del">
          <ac:chgData name="Ingibjörg Jónsdóttir" userId="67d49888-e7ae-4f38-972e-8219a51b9551" providerId="ADAL" clId="{9BFADC50-06F6-4709-8F40-687BC6FABFC9}" dt="2020-10-09T14:53:37.648" v="5" actId="26606"/>
          <ac:spMkLst>
            <pc:docMk/>
            <pc:sldMk cId="3202261313" sldId="274"/>
            <ac:spMk id="7" creationId="{3DAD86CA-8235-409B-982B-5E7A033E2392}"/>
          </ac:spMkLst>
        </pc:spChg>
        <pc:spChg chg="add del">
          <ac:chgData name="Ingibjörg Jónsdóttir" userId="67d49888-e7ae-4f38-972e-8219a51b9551" providerId="ADAL" clId="{9BFADC50-06F6-4709-8F40-687BC6FABFC9}" dt="2020-10-09T14:53:42.665" v="7" actId="26606"/>
          <ac:spMkLst>
            <pc:docMk/>
            <pc:sldMk cId="3202261313" sldId="274"/>
            <ac:spMk id="8" creationId="{E5093ECC-8BEB-4546-A80D-0B48876623DE}"/>
          </ac:spMkLst>
        </pc:spChg>
        <pc:spChg chg="add del">
          <ac:chgData name="Ingibjörg Jónsdóttir" userId="67d49888-e7ae-4f38-972e-8219a51b9551" providerId="ADAL" clId="{9BFADC50-06F6-4709-8F40-687BC6FABFC9}" dt="2020-10-09T14:53:50.584" v="9" actId="26606"/>
          <ac:spMkLst>
            <pc:docMk/>
            <pc:sldMk cId="3202261313" sldId="274"/>
            <ac:spMk id="9" creationId="{69D184B2-2226-4E31-BCCB-444330767440}"/>
          </ac:spMkLst>
        </pc:spChg>
        <pc:spChg chg="add del">
          <ac:chgData name="Ingibjörg Jónsdóttir" userId="67d49888-e7ae-4f38-972e-8219a51b9551" providerId="ADAL" clId="{9BFADC50-06F6-4709-8F40-687BC6FABFC9}" dt="2020-10-09T14:53:30.025" v="3" actId="26606"/>
          <ac:spMkLst>
            <pc:docMk/>
            <pc:sldMk cId="3202261313" sldId="274"/>
            <ac:spMk id="10" creationId="{42A4FC2C-047E-45A5-965D-8E1E3BF09BC6}"/>
          </ac:spMkLst>
        </pc:spChg>
        <pc:spChg chg="add del">
          <ac:chgData name="Ingibjörg Jónsdóttir" userId="67d49888-e7ae-4f38-972e-8219a51b9551" providerId="ADAL" clId="{9BFADC50-06F6-4709-8F40-687BC6FABFC9}" dt="2020-10-09T14:53:50.584" v="9" actId="26606"/>
          <ac:spMkLst>
            <pc:docMk/>
            <pc:sldMk cId="3202261313" sldId="274"/>
            <ac:spMk id="11" creationId="{1AC4D4E3-486A-464A-8EC8-D44881097267}"/>
          </ac:spMkLst>
        </pc:spChg>
        <pc:spChg chg="add del">
          <ac:chgData name="Ingibjörg Jónsdóttir" userId="67d49888-e7ae-4f38-972e-8219a51b9551" providerId="ADAL" clId="{9BFADC50-06F6-4709-8F40-687BC6FABFC9}" dt="2020-10-09T14:53:37.648" v="5" actId="26606"/>
          <ac:spMkLst>
            <pc:docMk/>
            <pc:sldMk cId="3202261313" sldId="274"/>
            <ac:spMk id="12" creationId="{9F234FBA-3501-47B4-AE0C-AA4AFBC8F603}"/>
          </ac:spMkLst>
        </pc:spChg>
        <pc:spChg chg="add del">
          <ac:chgData name="Ingibjörg Jónsdóttir" userId="67d49888-e7ae-4f38-972e-8219a51b9551" providerId="ADAL" clId="{9BFADC50-06F6-4709-8F40-687BC6FABFC9}" dt="2020-10-09T14:53:50.584" v="9" actId="26606"/>
          <ac:spMkLst>
            <pc:docMk/>
            <pc:sldMk cId="3202261313" sldId="274"/>
            <ac:spMk id="13" creationId="{864DE13E-58EB-4475-B79C-0D4FC651239B}"/>
          </ac:spMkLst>
        </pc:spChg>
        <pc:spChg chg="add del">
          <ac:chgData name="Ingibjörg Jónsdóttir" userId="67d49888-e7ae-4f38-972e-8219a51b9551" providerId="ADAL" clId="{9BFADC50-06F6-4709-8F40-687BC6FABFC9}" dt="2020-10-09T14:53:37.648" v="5" actId="26606"/>
          <ac:spMkLst>
            <pc:docMk/>
            <pc:sldMk cId="3202261313" sldId="274"/>
            <ac:spMk id="14" creationId="{B5EF893B-0491-416E-9D33-BADE9600792A}"/>
          </ac:spMkLst>
        </pc:spChg>
        <pc:spChg chg="add del">
          <ac:chgData name="Ingibjörg Jónsdóttir" userId="67d49888-e7ae-4f38-972e-8219a51b9551" providerId="ADAL" clId="{9BFADC50-06F6-4709-8F40-687BC6FABFC9}" dt="2020-10-09T14:59:43.069" v="87" actId="21"/>
          <ac:spMkLst>
            <pc:docMk/>
            <pc:sldMk cId="3202261313" sldId="274"/>
            <ac:spMk id="15" creationId="{DA965AF9-7AD4-48D1-A1D7-90EB4EDB1EE9}"/>
          </ac:spMkLst>
        </pc:spChg>
        <pc:spChg chg="add del mod ord">
          <ac:chgData name="Ingibjörg Jónsdóttir" userId="67d49888-e7ae-4f38-972e-8219a51b9551" providerId="ADAL" clId="{9BFADC50-06F6-4709-8F40-687BC6FABFC9}" dt="2020-10-12T16:43:20.211" v="1874" actId="2711"/>
          <ac:spMkLst>
            <pc:docMk/>
            <pc:sldMk cId="3202261313" sldId="274"/>
            <ac:spMk id="17" creationId="{37C711A5-8811-4FF5-A876-3E68C47B904E}"/>
          </ac:spMkLst>
        </pc:spChg>
        <pc:spChg chg="add del">
          <ac:chgData name="Ingibjörg Jónsdóttir" userId="67d49888-e7ae-4f38-972e-8219a51b9551" providerId="ADAL" clId="{9BFADC50-06F6-4709-8F40-687BC6FABFC9}" dt="2020-10-12T16:10:27.479" v="1026" actId="26606"/>
          <ac:spMkLst>
            <pc:docMk/>
            <pc:sldMk cId="3202261313" sldId="274"/>
            <ac:spMk id="21" creationId="{1A5AC265-B211-4EB4-A8D9-6B803CA21A7D}"/>
          </ac:spMkLst>
        </pc:spChg>
        <pc:spChg chg="add del">
          <ac:chgData name="Ingibjörg Jónsdóttir" userId="67d49888-e7ae-4f38-972e-8219a51b9551" providerId="ADAL" clId="{9BFADC50-06F6-4709-8F40-687BC6FABFC9}" dt="2020-10-12T16:10:25.787" v="1024" actId="26606"/>
          <ac:spMkLst>
            <pc:docMk/>
            <pc:sldMk cId="3202261313" sldId="274"/>
            <ac:spMk id="22" creationId="{765F4110-C0FC-4D61-ACD2-A7C950EAE908}"/>
          </ac:spMkLst>
        </pc:spChg>
        <pc:spChg chg="add del">
          <ac:chgData name="Ingibjörg Jónsdóttir" userId="67d49888-e7ae-4f38-972e-8219a51b9551" providerId="ADAL" clId="{9BFADC50-06F6-4709-8F40-687BC6FABFC9}" dt="2020-10-12T16:10:30.254" v="1028" actId="26606"/>
          <ac:spMkLst>
            <pc:docMk/>
            <pc:sldMk cId="3202261313" sldId="274"/>
            <ac:spMk id="28" creationId="{B4D3D850-2041-4B7C-AED9-54DA385B14F7}"/>
          </ac:spMkLst>
        </pc:spChg>
        <pc:spChg chg="add del">
          <ac:chgData name="Ingibjörg Jónsdóttir" userId="67d49888-e7ae-4f38-972e-8219a51b9551" providerId="ADAL" clId="{9BFADC50-06F6-4709-8F40-687BC6FABFC9}" dt="2020-10-12T16:10:30.254" v="1028" actId="26606"/>
          <ac:spMkLst>
            <pc:docMk/>
            <pc:sldMk cId="3202261313" sldId="274"/>
            <ac:spMk id="29" creationId="{B497CCB5-5FC2-473C-AFCC-2430CEF1DF71}"/>
          </ac:spMkLst>
        </pc:spChg>
        <pc:spChg chg="add del">
          <ac:chgData name="Ingibjörg Jónsdóttir" userId="67d49888-e7ae-4f38-972e-8219a51b9551" providerId="ADAL" clId="{9BFADC50-06F6-4709-8F40-687BC6FABFC9}" dt="2020-10-12T16:10:30.254" v="1028" actId="26606"/>
          <ac:spMkLst>
            <pc:docMk/>
            <pc:sldMk cId="3202261313" sldId="274"/>
            <ac:spMk id="30" creationId="{599C8C75-BFDF-44E7-A028-EEB5EDD58817}"/>
          </ac:spMkLst>
        </pc:spChg>
        <pc:spChg chg="add del">
          <ac:chgData name="Ingibjörg Jónsdóttir" userId="67d49888-e7ae-4f38-972e-8219a51b9551" providerId="ADAL" clId="{9BFADC50-06F6-4709-8F40-687BC6FABFC9}" dt="2020-10-12T16:10:34.021" v="1030" actId="26606"/>
          <ac:spMkLst>
            <pc:docMk/>
            <pc:sldMk cId="3202261313" sldId="274"/>
            <ac:spMk id="32" creationId="{D2B783EE-0239-4717-BBEA-8C9EAC61C824}"/>
          </ac:spMkLst>
        </pc:spChg>
        <pc:spChg chg="add del">
          <ac:chgData name="Ingibjörg Jónsdóttir" userId="67d49888-e7ae-4f38-972e-8219a51b9551" providerId="ADAL" clId="{9BFADC50-06F6-4709-8F40-687BC6FABFC9}" dt="2020-10-12T16:10:34.021" v="1030" actId="26606"/>
          <ac:spMkLst>
            <pc:docMk/>
            <pc:sldMk cId="3202261313" sldId="274"/>
            <ac:spMk id="33" creationId="{F3F4B671-2420-46A6-AADB-6A4F9802EA09}"/>
          </ac:spMkLst>
        </pc:spChg>
        <pc:spChg chg="add del">
          <ac:chgData name="Ingibjörg Jónsdóttir" userId="67d49888-e7ae-4f38-972e-8219a51b9551" providerId="ADAL" clId="{9BFADC50-06F6-4709-8F40-687BC6FABFC9}" dt="2020-10-12T16:10:34.021" v="1030" actId="26606"/>
          <ac:spMkLst>
            <pc:docMk/>
            <pc:sldMk cId="3202261313" sldId="274"/>
            <ac:spMk id="34" creationId="{A7B99495-F43F-4D80-A44F-2CB4764EB90B}"/>
          </ac:spMkLst>
        </pc:spChg>
        <pc:spChg chg="add del">
          <ac:chgData name="Ingibjörg Jónsdóttir" userId="67d49888-e7ae-4f38-972e-8219a51b9551" providerId="ADAL" clId="{9BFADC50-06F6-4709-8F40-687BC6FABFC9}" dt="2020-10-12T16:10:34.021" v="1030" actId="26606"/>
          <ac:spMkLst>
            <pc:docMk/>
            <pc:sldMk cId="3202261313" sldId="274"/>
            <ac:spMk id="35" creationId="{70BEB1E7-2F88-40BC-B73D-42E5B6F80BFC}"/>
          </ac:spMkLst>
        </pc:spChg>
        <pc:spChg chg="add del">
          <ac:chgData name="Ingibjörg Jónsdóttir" userId="67d49888-e7ae-4f38-972e-8219a51b9551" providerId="ADAL" clId="{9BFADC50-06F6-4709-8F40-687BC6FABFC9}" dt="2020-10-12T16:10:35.621" v="1032" actId="26606"/>
          <ac:spMkLst>
            <pc:docMk/>
            <pc:sldMk cId="3202261313" sldId="274"/>
            <ac:spMk id="37" creationId="{8ABFE404-8D65-4573-A3EF-6DF477936BA3}"/>
          </ac:spMkLst>
        </pc:spChg>
        <pc:spChg chg="add del">
          <ac:chgData name="Ingibjörg Jónsdóttir" userId="67d49888-e7ae-4f38-972e-8219a51b9551" providerId="ADAL" clId="{9BFADC50-06F6-4709-8F40-687BC6FABFC9}" dt="2020-10-12T16:10:35.621" v="1032" actId="26606"/>
          <ac:spMkLst>
            <pc:docMk/>
            <pc:sldMk cId="3202261313" sldId="274"/>
            <ac:spMk id="39" creationId="{FF842CA8-9E3F-4346-8B04-997136D59F3C}"/>
          </ac:spMkLst>
        </pc:spChg>
        <pc:spChg chg="add del">
          <ac:chgData name="Ingibjörg Jónsdóttir" userId="67d49888-e7ae-4f38-972e-8219a51b9551" providerId="ADAL" clId="{9BFADC50-06F6-4709-8F40-687BC6FABFC9}" dt="2020-10-12T16:10:37.924" v="1034" actId="26606"/>
          <ac:spMkLst>
            <pc:docMk/>
            <pc:sldMk cId="3202261313" sldId="274"/>
            <ac:spMk id="41" creationId="{38468727-63BE-4191-B4A6-C30C82C0E986}"/>
          </ac:spMkLst>
        </pc:spChg>
        <pc:spChg chg="add del">
          <ac:chgData name="Ingibjörg Jónsdóttir" userId="67d49888-e7ae-4f38-972e-8219a51b9551" providerId="ADAL" clId="{9BFADC50-06F6-4709-8F40-687BC6FABFC9}" dt="2020-10-12T16:10:37.924" v="1034" actId="26606"/>
          <ac:spMkLst>
            <pc:docMk/>
            <pc:sldMk cId="3202261313" sldId="274"/>
            <ac:spMk id="42" creationId="{9D355BB6-1BB8-4828-B246-CFB31742D7B8}"/>
          </ac:spMkLst>
        </pc:spChg>
        <pc:spChg chg="add del">
          <ac:chgData name="Ingibjörg Jónsdóttir" userId="67d49888-e7ae-4f38-972e-8219a51b9551" providerId="ADAL" clId="{9BFADC50-06F6-4709-8F40-687BC6FABFC9}" dt="2020-10-12T16:10:37.924" v="1034" actId="26606"/>
          <ac:spMkLst>
            <pc:docMk/>
            <pc:sldMk cId="3202261313" sldId="274"/>
            <ac:spMk id="43" creationId="{CA52A9B9-B2B3-46F0-9D53-0EFF9905BF8F}"/>
          </ac:spMkLst>
        </pc:spChg>
        <pc:spChg chg="add del">
          <ac:chgData name="Ingibjörg Jónsdóttir" userId="67d49888-e7ae-4f38-972e-8219a51b9551" providerId="ADAL" clId="{9BFADC50-06F6-4709-8F40-687BC6FABFC9}" dt="2020-10-12T16:10:37.924" v="1034" actId="26606"/>
          <ac:spMkLst>
            <pc:docMk/>
            <pc:sldMk cId="3202261313" sldId="274"/>
            <ac:spMk id="44" creationId="{C70E84C3-2464-411C-AF62-FE4B2F2C5460}"/>
          </ac:spMkLst>
        </pc:spChg>
        <pc:spChg chg="add del">
          <ac:chgData name="Ingibjörg Jónsdóttir" userId="67d49888-e7ae-4f38-972e-8219a51b9551" providerId="ADAL" clId="{9BFADC50-06F6-4709-8F40-687BC6FABFC9}" dt="2020-10-12T16:10:39.386" v="1036" actId="26606"/>
          <ac:spMkLst>
            <pc:docMk/>
            <pc:sldMk cId="3202261313" sldId="274"/>
            <ac:spMk id="46" creationId="{63AB00AE-4340-440F-82E1-9F69D1D5519F}"/>
          </ac:spMkLst>
        </pc:spChg>
        <pc:spChg chg="add del">
          <ac:chgData name="Ingibjörg Jónsdóttir" userId="67d49888-e7ae-4f38-972e-8219a51b9551" providerId="ADAL" clId="{9BFADC50-06F6-4709-8F40-687BC6FABFC9}" dt="2020-10-12T16:10:39.386" v="1036" actId="26606"/>
          <ac:spMkLst>
            <pc:docMk/>
            <pc:sldMk cId="3202261313" sldId="274"/>
            <ac:spMk id="48" creationId="{EAE718E6-EF6B-4736-8FD7-2DA18B570AD8}"/>
          </ac:spMkLst>
        </pc:spChg>
        <pc:spChg chg="add del mod">
          <ac:chgData name="Ingibjörg Jónsdóttir" userId="67d49888-e7ae-4f38-972e-8219a51b9551" providerId="ADAL" clId="{9BFADC50-06F6-4709-8F40-687BC6FABFC9}" dt="2020-10-12T16:43:30.960" v="1876" actId="21"/>
          <ac:spMkLst>
            <pc:docMk/>
            <pc:sldMk cId="3202261313" sldId="274"/>
            <ac:spMk id="49" creationId="{CB398BDA-847A-4A5C-9ADE-FBF7A62DDBCD}"/>
          </ac:spMkLst>
        </pc:spChg>
        <pc:spChg chg="add del">
          <ac:chgData name="Ingibjörg Jónsdóttir" userId="67d49888-e7ae-4f38-972e-8219a51b9551" providerId="ADAL" clId="{9BFADC50-06F6-4709-8F40-687BC6FABFC9}" dt="2020-10-12T16:10:40.554" v="1038" actId="26606"/>
          <ac:spMkLst>
            <pc:docMk/>
            <pc:sldMk cId="3202261313" sldId="274"/>
            <ac:spMk id="50" creationId="{231BF440-39FA-4087-84CC-2EEC0BBDAF29}"/>
          </ac:spMkLst>
        </pc:spChg>
        <pc:spChg chg="add del">
          <ac:chgData name="Ingibjörg Jónsdóttir" userId="67d49888-e7ae-4f38-972e-8219a51b9551" providerId="ADAL" clId="{9BFADC50-06F6-4709-8F40-687BC6FABFC9}" dt="2020-10-12T16:10:40.554" v="1038" actId="26606"/>
          <ac:spMkLst>
            <pc:docMk/>
            <pc:sldMk cId="3202261313" sldId="274"/>
            <ac:spMk id="51" creationId="{F04E4CBA-303B-48BD-8451-C2701CB0EEBF}"/>
          </ac:spMkLst>
        </pc:spChg>
        <pc:spChg chg="add del">
          <ac:chgData name="Ingibjörg Jónsdóttir" userId="67d49888-e7ae-4f38-972e-8219a51b9551" providerId="ADAL" clId="{9BFADC50-06F6-4709-8F40-687BC6FABFC9}" dt="2020-10-12T16:10:40.554" v="1038" actId="26606"/>
          <ac:spMkLst>
            <pc:docMk/>
            <pc:sldMk cId="3202261313" sldId="274"/>
            <ac:spMk id="52" creationId="{F6CA58B3-AFCC-4A40-9882-50D5080879B0}"/>
          </ac:spMkLst>
        </pc:spChg>
        <pc:spChg chg="add del">
          <ac:chgData name="Ingibjörg Jónsdóttir" userId="67d49888-e7ae-4f38-972e-8219a51b9551" providerId="ADAL" clId="{9BFADC50-06F6-4709-8F40-687BC6FABFC9}" dt="2020-10-12T16:10:40.554" v="1038" actId="26606"/>
          <ac:spMkLst>
            <pc:docMk/>
            <pc:sldMk cId="3202261313" sldId="274"/>
            <ac:spMk id="53" creationId="{75C56826-D4E5-42ED-8529-079651CB3005}"/>
          </ac:spMkLst>
        </pc:spChg>
        <pc:spChg chg="add del">
          <ac:chgData name="Ingibjörg Jónsdóttir" userId="67d49888-e7ae-4f38-972e-8219a51b9551" providerId="ADAL" clId="{9BFADC50-06F6-4709-8F40-687BC6FABFC9}" dt="2020-10-12T16:10:40.554" v="1038" actId="26606"/>
          <ac:spMkLst>
            <pc:docMk/>
            <pc:sldMk cId="3202261313" sldId="274"/>
            <ac:spMk id="54" creationId="{82095FCE-EF05-4443-B97A-85DEE3A5CA17}"/>
          </ac:spMkLst>
        </pc:spChg>
        <pc:spChg chg="add del">
          <ac:chgData name="Ingibjörg Jónsdóttir" userId="67d49888-e7ae-4f38-972e-8219a51b9551" providerId="ADAL" clId="{9BFADC50-06F6-4709-8F40-687BC6FABFC9}" dt="2020-10-12T16:10:40.554" v="1038" actId="26606"/>
          <ac:spMkLst>
            <pc:docMk/>
            <pc:sldMk cId="3202261313" sldId="274"/>
            <ac:spMk id="55" creationId="{CA00AE6B-AA30-4CF8-BA6F-339B780AD76C}"/>
          </ac:spMkLst>
        </pc:spChg>
        <pc:spChg chg="add del">
          <ac:chgData name="Ingibjörg Jónsdóttir" userId="67d49888-e7ae-4f38-972e-8219a51b9551" providerId="ADAL" clId="{9BFADC50-06F6-4709-8F40-687BC6FABFC9}" dt="2020-10-12T16:10:40.554" v="1038" actId="26606"/>
          <ac:spMkLst>
            <pc:docMk/>
            <pc:sldMk cId="3202261313" sldId="274"/>
            <ac:spMk id="56" creationId="{3FA72786-85D1-41AD-B39C-6912B9AB05ED}"/>
          </ac:spMkLst>
        </pc:spChg>
        <pc:spChg chg="add del">
          <ac:chgData name="Ingibjörg Jónsdóttir" userId="67d49888-e7ae-4f38-972e-8219a51b9551" providerId="ADAL" clId="{9BFADC50-06F6-4709-8F40-687BC6FABFC9}" dt="2020-10-12T16:11:05.839" v="1040" actId="26606"/>
          <ac:spMkLst>
            <pc:docMk/>
            <pc:sldMk cId="3202261313" sldId="274"/>
            <ac:spMk id="58" creationId="{E36BB3C5-822B-45E1-A81E-5CC3176C61A1}"/>
          </ac:spMkLst>
        </pc:spChg>
        <pc:spChg chg="add del">
          <ac:chgData name="Ingibjörg Jónsdóttir" userId="67d49888-e7ae-4f38-972e-8219a51b9551" providerId="ADAL" clId="{9BFADC50-06F6-4709-8F40-687BC6FABFC9}" dt="2020-10-12T16:11:05.839" v="1040" actId="26606"/>
          <ac:spMkLst>
            <pc:docMk/>
            <pc:sldMk cId="3202261313" sldId="274"/>
            <ac:spMk id="59" creationId="{FB39ECA9-4CDE-4883-98E8-287E905E9F07}"/>
          </ac:spMkLst>
        </pc:spChg>
        <pc:spChg chg="add del">
          <ac:chgData name="Ingibjörg Jónsdóttir" userId="67d49888-e7ae-4f38-972e-8219a51b9551" providerId="ADAL" clId="{9BFADC50-06F6-4709-8F40-687BC6FABFC9}" dt="2020-10-12T16:11:05.839" v="1040" actId="26606"/>
          <ac:spMkLst>
            <pc:docMk/>
            <pc:sldMk cId="3202261313" sldId="274"/>
            <ac:spMk id="60" creationId="{A67483D0-BAEB-4927-88AD-76F5DA8468DE}"/>
          </ac:spMkLst>
        </pc:spChg>
        <pc:spChg chg="add del">
          <ac:chgData name="Ingibjörg Jónsdóttir" userId="67d49888-e7ae-4f38-972e-8219a51b9551" providerId="ADAL" clId="{9BFADC50-06F6-4709-8F40-687BC6FABFC9}" dt="2020-10-12T16:11:05.839" v="1040" actId="26606"/>
          <ac:spMkLst>
            <pc:docMk/>
            <pc:sldMk cId="3202261313" sldId="274"/>
            <ac:spMk id="61" creationId="{0DBB7B12-4298-4CFB-B539-44A91C930328}"/>
          </ac:spMkLst>
        </pc:spChg>
        <pc:spChg chg="add del">
          <ac:chgData name="Ingibjörg Jónsdóttir" userId="67d49888-e7ae-4f38-972e-8219a51b9551" providerId="ADAL" clId="{9BFADC50-06F6-4709-8F40-687BC6FABFC9}" dt="2020-10-12T16:11:05.839" v="1040" actId="26606"/>
          <ac:spMkLst>
            <pc:docMk/>
            <pc:sldMk cId="3202261313" sldId="274"/>
            <ac:spMk id="62" creationId="{7C6FD6FE-8AF7-40D8-A206-E231F834D7C5}"/>
          </ac:spMkLst>
        </pc:spChg>
        <pc:spChg chg="add del">
          <ac:chgData name="Ingibjörg Jónsdóttir" userId="67d49888-e7ae-4f38-972e-8219a51b9551" providerId="ADAL" clId="{9BFADC50-06F6-4709-8F40-687BC6FABFC9}" dt="2020-10-12T16:11:17.440" v="1043" actId="26606"/>
          <ac:spMkLst>
            <pc:docMk/>
            <pc:sldMk cId="3202261313" sldId="274"/>
            <ac:spMk id="64" creationId="{F0EA7DC5-349C-4FAE-92E4-ED9C92FB51DB}"/>
          </ac:spMkLst>
        </pc:spChg>
        <pc:grpChg chg="add del">
          <ac:chgData name="Ingibjörg Jónsdóttir" userId="67d49888-e7ae-4f38-972e-8219a51b9551" providerId="ADAL" clId="{9BFADC50-06F6-4709-8F40-687BC6FABFC9}" dt="2020-10-12T16:11:17.440" v="1043" actId="26606"/>
          <ac:grpSpMkLst>
            <pc:docMk/>
            <pc:sldMk cId="3202261313" sldId="274"/>
            <ac:grpSpMk id="65" creationId="{F938B951-7EFC-40A2-B198-E73D39DFB3FC}"/>
          </ac:grpSpMkLst>
        </pc:grpChg>
        <pc:picChg chg="add mod ord">
          <ac:chgData name="Ingibjörg Jónsdóttir" userId="67d49888-e7ae-4f38-972e-8219a51b9551" providerId="ADAL" clId="{9BFADC50-06F6-4709-8F40-687BC6FABFC9}" dt="2020-10-12T16:15:25.617" v="1169" actId="688"/>
          <ac:picMkLst>
            <pc:docMk/>
            <pc:sldMk cId="3202261313" sldId="274"/>
            <ac:picMk id="3" creationId="{4F9977E3-5747-4C46-BF8E-0096AE4A5D7A}"/>
          </ac:picMkLst>
        </pc:picChg>
        <pc:picChg chg="add mod ord">
          <ac:chgData name="Ingibjörg Jónsdóttir" userId="67d49888-e7ae-4f38-972e-8219a51b9551" providerId="ADAL" clId="{9BFADC50-06F6-4709-8F40-687BC6FABFC9}" dt="2020-10-12T16:14:43.065" v="1158" actId="1076"/>
          <ac:picMkLst>
            <pc:docMk/>
            <pc:sldMk cId="3202261313" sldId="274"/>
            <ac:picMk id="5" creationId="{F5A078C9-78FC-4513-AB91-A02EE6B584EE}"/>
          </ac:picMkLst>
        </pc:picChg>
        <pc:picChg chg="add del">
          <ac:chgData name="Ingibjörg Jónsdóttir" userId="67d49888-e7ae-4f38-972e-8219a51b9551" providerId="ADAL" clId="{9BFADC50-06F6-4709-8F40-687BC6FABFC9}" dt="2020-10-12T16:10:27.479" v="1026" actId="26606"/>
          <ac:picMkLst>
            <pc:docMk/>
            <pc:sldMk cId="3202261313" sldId="274"/>
            <ac:picMk id="26" creationId="{3B37BAF8-EA97-496B-9DF6-3D53B6A19978}"/>
          </ac:picMkLst>
        </pc:picChg>
        <pc:picChg chg="add del">
          <ac:chgData name="Ingibjörg Jónsdóttir" userId="67d49888-e7ae-4f38-972e-8219a51b9551" providerId="ADAL" clId="{9BFADC50-06F6-4709-8F40-687BC6FABFC9}" dt="2020-10-12T16:10:39.386" v="1036" actId="26606"/>
          <ac:picMkLst>
            <pc:docMk/>
            <pc:sldMk cId="3202261313" sldId="274"/>
            <ac:picMk id="47" creationId="{22901FED-4FC9-4ED5-8123-C98BCD1616BA}"/>
          </ac:picMkLst>
        </pc:picChg>
        <pc:cxnChg chg="add del">
          <ac:chgData name="Ingibjörg Jónsdóttir" userId="67d49888-e7ae-4f38-972e-8219a51b9551" providerId="ADAL" clId="{9BFADC50-06F6-4709-8F40-687BC6FABFC9}" dt="2020-10-09T14:53:37.648" v="5" actId="26606"/>
          <ac:cxnSpMkLst>
            <pc:docMk/>
            <pc:sldMk cId="3202261313" sldId="274"/>
            <ac:cxnSpMk id="16" creationId="{469F4FF8-F8B0-4630-BA1B-0D8B324CD5FF}"/>
          </ac:cxnSpMkLst>
        </pc:cxnChg>
        <pc:cxnChg chg="add del">
          <ac:chgData name="Ingibjörg Jónsdóttir" userId="67d49888-e7ae-4f38-972e-8219a51b9551" providerId="ADAL" clId="{9BFADC50-06F6-4709-8F40-687BC6FABFC9}" dt="2020-10-12T16:10:25.787" v="1024" actId="26606"/>
          <ac:cxnSpMkLst>
            <pc:docMk/>
            <pc:sldMk cId="3202261313" sldId="274"/>
            <ac:cxnSpMk id="24" creationId="{CC94CBDB-A76C-499E-95AB-C0A049E3154E}"/>
          </ac:cxnSpMkLst>
        </pc:cxnChg>
        <pc:cxnChg chg="add del">
          <ac:chgData name="Ingibjörg Jónsdóttir" userId="67d49888-e7ae-4f38-972e-8219a51b9551" providerId="ADAL" clId="{9BFADC50-06F6-4709-8F40-687BC6FABFC9}" dt="2020-10-12T16:10:35.621" v="1032" actId="26606"/>
          <ac:cxnSpMkLst>
            <pc:docMk/>
            <pc:sldMk cId="3202261313" sldId="274"/>
            <ac:cxnSpMk id="38" creationId="{AF5191F1-A1C8-4AEE-8007-DF304E42B15E}"/>
          </ac:cxnSpMkLst>
        </pc:cxnChg>
      </pc:sldChg>
      <pc:sldChg chg="addSp delSp modSp add del mod">
        <pc:chgData name="Ingibjörg Jónsdóttir" userId="67d49888-e7ae-4f38-972e-8219a51b9551" providerId="ADAL" clId="{9BFADC50-06F6-4709-8F40-687BC6FABFC9}" dt="2020-10-09T14:57:48.695" v="81" actId="2696"/>
        <pc:sldMkLst>
          <pc:docMk/>
          <pc:sldMk cId="3181749598" sldId="275"/>
        </pc:sldMkLst>
        <pc:spChg chg="mod">
          <ac:chgData name="Ingibjörg Jónsdóttir" userId="67d49888-e7ae-4f38-972e-8219a51b9551" providerId="ADAL" clId="{9BFADC50-06F6-4709-8F40-687BC6FABFC9}" dt="2020-10-09T14:57:02.404" v="78" actId="14100"/>
          <ac:spMkLst>
            <pc:docMk/>
            <pc:sldMk cId="3181749598" sldId="275"/>
            <ac:spMk id="2" creationId="{9EDB1D71-254A-437D-B996-06523B301B62}"/>
          </ac:spMkLst>
        </pc:spChg>
        <pc:spChg chg="del mod">
          <ac:chgData name="Ingibjörg Jónsdóttir" userId="67d49888-e7ae-4f38-972e-8219a51b9551" providerId="ADAL" clId="{9BFADC50-06F6-4709-8F40-687BC6FABFC9}" dt="2020-10-09T14:57:17.229" v="79" actId="22"/>
          <ac:spMkLst>
            <pc:docMk/>
            <pc:sldMk cId="3181749598" sldId="275"/>
            <ac:spMk id="3" creationId="{A29CC1F4-024F-4ACB-B107-350184CC8519}"/>
          </ac:spMkLst>
        </pc:spChg>
        <pc:picChg chg="add mod ord">
          <ac:chgData name="Ingibjörg Jónsdóttir" userId="67d49888-e7ae-4f38-972e-8219a51b9551" providerId="ADAL" clId="{9BFADC50-06F6-4709-8F40-687BC6FABFC9}" dt="2020-10-09T14:57:36.131" v="80" actId="14100"/>
          <ac:picMkLst>
            <pc:docMk/>
            <pc:sldMk cId="3181749598" sldId="275"/>
            <ac:picMk id="5" creationId="{671BFB28-DF29-48FE-A998-58824D3A39D4}"/>
          </ac:picMkLst>
        </pc:picChg>
      </pc:sldChg>
      <pc:sldChg chg="addSp delSp modSp add mod modAnim modNotesTx">
        <pc:chgData name="Ingibjörg Jónsdóttir" userId="67d49888-e7ae-4f38-972e-8219a51b9551" providerId="ADAL" clId="{9BFADC50-06F6-4709-8F40-687BC6FABFC9}" dt="2020-10-14T11:02:16.899" v="4853" actId="20577"/>
        <pc:sldMkLst>
          <pc:docMk/>
          <pc:sldMk cId="4240606196" sldId="275"/>
        </pc:sldMkLst>
        <pc:spChg chg="mod ord">
          <ac:chgData name="Ingibjörg Jónsdóttir" userId="67d49888-e7ae-4f38-972e-8219a51b9551" providerId="ADAL" clId="{9BFADC50-06F6-4709-8F40-687BC6FABFC9}" dt="2020-10-14T10:43:45.523" v="4792" actId="26606"/>
          <ac:spMkLst>
            <pc:docMk/>
            <pc:sldMk cId="4240606196" sldId="275"/>
            <ac:spMk id="2" creationId="{9EDB1D71-254A-437D-B996-06523B301B62}"/>
          </ac:spMkLst>
        </pc:spChg>
        <pc:spChg chg="mod ord">
          <ac:chgData name="Ingibjörg Jónsdóttir" userId="67d49888-e7ae-4f38-972e-8219a51b9551" providerId="ADAL" clId="{9BFADC50-06F6-4709-8F40-687BC6FABFC9}" dt="2020-10-14T10:43:45.523" v="4792" actId="26606"/>
          <ac:spMkLst>
            <pc:docMk/>
            <pc:sldMk cId="4240606196" sldId="275"/>
            <ac:spMk id="3" creationId="{A29CC1F4-024F-4ACB-B107-350184CC8519}"/>
          </ac:spMkLst>
        </pc:spChg>
        <pc:spChg chg="add del mod">
          <ac:chgData name="Ingibjörg Jónsdóttir" userId="67d49888-e7ae-4f38-972e-8219a51b9551" providerId="ADAL" clId="{9BFADC50-06F6-4709-8F40-687BC6FABFC9}" dt="2020-10-09T15:39:05.453" v="640" actId="21"/>
          <ac:spMkLst>
            <pc:docMk/>
            <pc:sldMk cId="4240606196" sldId="275"/>
            <ac:spMk id="6" creationId="{431873C6-9C00-41CE-B552-5C53FA69B650}"/>
          </ac:spMkLst>
        </pc:spChg>
        <pc:spChg chg="del">
          <ac:chgData name="Ingibjörg Jónsdóttir" userId="67d49888-e7ae-4f38-972e-8219a51b9551" providerId="ADAL" clId="{9BFADC50-06F6-4709-8F40-687BC6FABFC9}" dt="2020-10-12T16:32:03.258" v="1785" actId="26606"/>
          <ac:spMkLst>
            <pc:docMk/>
            <pc:sldMk cId="4240606196" sldId="275"/>
            <ac:spMk id="8" creationId="{827B839B-9ADE-406B-8590-F1CAEDED45A1}"/>
          </ac:spMkLst>
        </pc:spChg>
        <pc:spChg chg="add del">
          <ac:chgData name="Ingibjörg Jónsdóttir" userId="67d49888-e7ae-4f38-972e-8219a51b9551" providerId="ADAL" clId="{9BFADC50-06F6-4709-8F40-687BC6FABFC9}" dt="2020-10-12T16:33:36.766" v="1800" actId="26606"/>
          <ac:spMkLst>
            <pc:docMk/>
            <pc:sldMk cId="4240606196" sldId="275"/>
            <ac:spMk id="9" creationId="{569C1A01-6FB5-43CE-ADCC-936728ACAC0D}"/>
          </ac:spMkLst>
        </pc:spChg>
        <pc:spChg chg="del">
          <ac:chgData name="Ingibjörg Jónsdóttir" userId="67d49888-e7ae-4f38-972e-8219a51b9551" providerId="ADAL" clId="{9BFADC50-06F6-4709-8F40-687BC6FABFC9}" dt="2020-10-12T16:32:03.258" v="1785" actId="26606"/>
          <ac:spMkLst>
            <pc:docMk/>
            <pc:sldMk cId="4240606196" sldId="275"/>
            <ac:spMk id="10" creationId="{CFE45BF0-46DB-408C-B5F7-7B11716805D4}"/>
          </ac:spMkLst>
        </pc:spChg>
        <pc:spChg chg="add del">
          <ac:chgData name="Ingibjörg Jónsdóttir" userId="67d49888-e7ae-4f38-972e-8219a51b9551" providerId="ADAL" clId="{9BFADC50-06F6-4709-8F40-687BC6FABFC9}" dt="2020-10-12T16:33:13.970" v="1791" actId="26606"/>
          <ac:spMkLst>
            <pc:docMk/>
            <pc:sldMk cId="4240606196" sldId="275"/>
            <ac:spMk id="11" creationId="{523E859E-BCBF-4E66-BDB2-B45C407894B7}"/>
          </ac:spMkLst>
        </pc:spChg>
        <pc:spChg chg="del">
          <ac:chgData name="Ingibjörg Jónsdóttir" userId="67d49888-e7ae-4f38-972e-8219a51b9551" providerId="ADAL" clId="{9BFADC50-06F6-4709-8F40-687BC6FABFC9}" dt="2020-10-12T16:32:03.258" v="1785" actId="26606"/>
          <ac:spMkLst>
            <pc:docMk/>
            <pc:sldMk cId="4240606196" sldId="275"/>
            <ac:spMk id="12" creationId="{2AEBC8F2-97B1-41B4-93F1-2D289E197FBA}"/>
          </ac:spMkLst>
        </pc:spChg>
        <pc:spChg chg="del">
          <ac:chgData name="Ingibjörg Jónsdóttir" userId="67d49888-e7ae-4f38-972e-8219a51b9551" providerId="ADAL" clId="{9BFADC50-06F6-4709-8F40-687BC6FABFC9}" dt="2020-10-12T16:32:03.258" v="1785" actId="26606"/>
          <ac:spMkLst>
            <pc:docMk/>
            <pc:sldMk cId="4240606196" sldId="275"/>
            <ac:spMk id="14" creationId="{472E3A19-F5D5-48FC-BB9C-48C2F68F598B}"/>
          </ac:spMkLst>
        </pc:spChg>
        <pc:spChg chg="add del">
          <ac:chgData name="Ingibjörg Jónsdóttir" userId="67d49888-e7ae-4f38-972e-8219a51b9551" providerId="ADAL" clId="{9BFADC50-06F6-4709-8F40-687BC6FABFC9}" dt="2020-10-12T16:33:13.970" v="1791" actId="26606"/>
          <ac:spMkLst>
            <pc:docMk/>
            <pc:sldMk cId="4240606196" sldId="275"/>
            <ac:spMk id="15" creationId="{B45D527E-542C-44E0-8FC2-F03B24CFA25E}"/>
          </ac:spMkLst>
        </pc:spChg>
        <pc:spChg chg="del">
          <ac:chgData name="Ingibjörg Jónsdóttir" userId="67d49888-e7ae-4f38-972e-8219a51b9551" providerId="ADAL" clId="{9BFADC50-06F6-4709-8F40-687BC6FABFC9}" dt="2020-10-12T16:32:03.258" v="1785" actId="26606"/>
          <ac:spMkLst>
            <pc:docMk/>
            <pc:sldMk cId="4240606196" sldId="275"/>
            <ac:spMk id="16" creationId="{7A62E32F-BB65-43A8-8EB5-92346890E549}"/>
          </ac:spMkLst>
        </pc:spChg>
        <pc:spChg chg="del">
          <ac:chgData name="Ingibjörg Jónsdóttir" userId="67d49888-e7ae-4f38-972e-8219a51b9551" providerId="ADAL" clId="{9BFADC50-06F6-4709-8F40-687BC6FABFC9}" dt="2020-10-12T16:32:03.258" v="1785" actId="26606"/>
          <ac:spMkLst>
            <pc:docMk/>
            <pc:sldMk cId="4240606196" sldId="275"/>
            <ac:spMk id="18" creationId="{14E91B64-9FCC-451E-AFB4-A827D6329367}"/>
          </ac:spMkLst>
        </pc:spChg>
        <pc:spChg chg="add del">
          <ac:chgData name="Ingibjörg Jónsdóttir" userId="67d49888-e7ae-4f38-972e-8219a51b9551" providerId="ADAL" clId="{9BFADC50-06F6-4709-8F40-687BC6FABFC9}" dt="2020-10-12T16:33:17.286" v="1793" actId="26606"/>
          <ac:spMkLst>
            <pc:docMk/>
            <pc:sldMk cId="4240606196" sldId="275"/>
            <ac:spMk id="38" creationId="{828D1E49-2A21-4A83-A0E0-FB1597B4B2ED}"/>
          </ac:spMkLst>
        </pc:spChg>
        <pc:spChg chg="add del">
          <ac:chgData name="Ingibjörg Jónsdóttir" userId="67d49888-e7ae-4f38-972e-8219a51b9551" providerId="ADAL" clId="{9BFADC50-06F6-4709-8F40-687BC6FABFC9}" dt="2020-10-12T16:33:17.286" v="1793" actId="26606"/>
          <ac:spMkLst>
            <pc:docMk/>
            <pc:sldMk cId="4240606196" sldId="275"/>
            <ac:spMk id="39" creationId="{E972DE0D-2E53-4159-ABD3-C601524262C2}"/>
          </ac:spMkLst>
        </pc:spChg>
        <pc:spChg chg="add del">
          <ac:chgData name="Ingibjörg Jónsdóttir" userId="67d49888-e7ae-4f38-972e-8219a51b9551" providerId="ADAL" clId="{9BFADC50-06F6-4709-8F40-687BC6FABFC9}" dt="2020-10-12T16:33:23.059" v="1795" actId="26606"/>
          <ac:spMkLst>
            <pc:docMk/>
            <pc:sldMk cId="4240606196" sldId="275"/>
            <ac:spMk id="43" creationId="{6EFFF4A2-EB01-4738-9824-8D9A72A51BB9}"/>
          </ac:spMkLst>
        </pc:spChg>
        <pc:spChg chg="add del">
          <ac:chgData name="Ingibjörg Jónsdóttir" userId="67d49888-e7ae-4f38-972e-8219a51b9551" providerId="ADAL" clId="{9BFADC50-06F6-4709-8F40-687BC6FABFC9}" dt="2020-10-12T16:33:29.889" v="1797" actId="26606"/>
          <ac:spMkLst>
            <pc:docMk/>
            <pc:sldMk cId="4240606196" sldId="275"/>
            <ac:spMk id="48" creationId="{9AF5C66A-E8F2-4E13-98A3-FE96597C5A42}"/>
          </ac:spMkLst>
        </pc:spChg>
        <pc:spChg chg="add del">
          <ac:chgData name="Ingibjörg Jónsdóttir" userId="67d49888-e7ae-4f38-972e-8219a51b9551" providerId="ADAL" clId="{9BFADC50-06F6-4709-8F40-687BC6FABFC9}" dt="2020-10-12T16:33:36.748" v="1799" actId="26606"/>
          <ac:spMkLst>
            <pc:docMk/>
            <pc:sldMk cId="4240606196" sldId="275"/>
            <ac:spMk id="51" creationId="{523E859E-BCBF-4E66-BDB2-B45C407894B7}"/>
          </ac:spMkLst>
        </pc:spChg>
        <pc:spChg chg="add del">
          <ac:chgData name="Ingibjörg Jónsdóttir" userId="67d49888-e7ae-4f38-972e-8219a51b9551" providerId="ADAL" clId="{9BFADC50-06F6-4709-8F40-687BC6FABFC9}" dt="2020-10-12T16:33:36.748" v="1799" actId="26606"/>
          <ac:spMkLst>
            <pc:docMk/>
            <pc:sldMk cId="4240606196" sldId="275"/>
            <ac:spMk id="53" creationId="{B45D527E-542C-44E0-8FC2-F03B24CFA25E}"/>
          </ac:spMkLst>
        </pc:spChg>
        <pc:spChg chg="add del">
          <ac:chgData name="Ingibjörg Jónsdóttir" userId="67d49888-e7ae-4f38-972e-8219a51b9551" providerId="ADAL" clId="{9BFADC50-06F6-4709-8F40-687BC6FABFC9}" dt="2020-10-12T16:36:05.639" v="1812" actId="26606"/>
          <ac:spMkLst>
            <pc:docMk/>
            <pc:sldMk cId="4240606196" sldId="275"/>
            <ac:spMk id="55" creationId="{9AF5C66A-E8F2-4E13-98A3-FE96597C5A42}"/>
          </ac:spMkLst>
        </pc:spChg>
        <pc:spChg chg="add del">
          <ac:chgData name="Ingibjörg Jónsdóttir" userId="67d49888-e7ae-4f38-972e-8219a51b9551" providerId="ADAL" clId="{9BFADC50-06F6-4709-8F40-687BC6FABFC9}" dt="2020-10-12T16:34:49.997" v="1805" actId="26606"/>
          <ac:spMkLst>
            <pc:docMk/>
            <pc:sldMk cId="4240606196" sldId="275"/>
            <ac:spMk id="61" creationId="{B05E4F47-B148-49E0-B472-BBF149315524}"/>
          </ac:spMkLst>
        </pc:spChg>
        <pc:spChg chg="add del">
          <ac:chgData name="Ingibjörg Jónsdóttir" userId="67d49888-e7ae-4f38-972e-8219a51b9551" providerId="ADAL" clId="{9BFADC50-06F6-4709-8F40-687BC6FABFC9}" dt="2020-10-12T16:34:49.997" v="1805" actId="26606"/>
          <ac:spMkLst>
            <pc:docMk/>
            <pc:sldMk cId="4240606196" sldId="275"/>
            <ac:spMk id="65" creationId="{684BF3E1-C321-4F38-85CF-FEBBEEC15E2D}"/>
          </ac:spMkLst>
        </pc:spChg>
        <pc:spChg chg="add del">
          <ac:chgData name="Ingibjörg Jónsdóttir" userId="67d49888-e7ae-4f38-972e-8219a51b9551" providerId="ADAL" clId="{9BFADC50-06F6-4709-8F40-687BC6FABFC9}" dt="2020-10-12T16:35:17.296" v="1807" actId="26606"/>
          <ac:spMkLst>
            <pc:docMk/>
            <pc:sldMk cId="4240606196" sldId="275"/>
            <ac:spMk id="67" creationId="{0197FA73-731F-466D-969F-703CBAEB4E16}"/>
          </ac:spMkLst>
        </pc:spChg>
        <pc:spChg chg="add del">
          <ac:chgData name="Ingibjörg Jónsdóttir" userId="67d49888-e7ae-4f38-972e-8219a51b9551" providerId="ADAL" clId="{9BFADC50-06F6-4709-8F40-687BC6FABFC9}" dt="2020-10-12T16:35:17.296" v="1807" actId="26606"/>
          <ac:spMkLst>
            <pc:docMk/>
            <pc:sldMk cId="4240606196" sldId="275"/>
            <ac:spMk id="68" creationId="{73C994B4-9721-4148-9EEC-6793CECDE8DD}"/>
          </ac:spMkLst>
        </pc:spChg>
        <pc:spChg chg="add del">
          <ac:chgData name="Ingibjörg Jónsdóttir" userId="67d49888-e7ae-4f38-972e-8219a51b9551" providerId="ADAL" clId="{9BFADC50-06F6-4709-8F40-687BC6FABFC9}" dt="2020-10-12T16:35:17.296" v="1807" actId="26606"/>
          <ac:spMkLst>
            <pc:docMk/>
            <pc:sldMk cId="4240606196" sldId="275"/>
            <ac:spMk id="70" creationId="{F9D95E49-763A-4886-B038-82F734740554}"/>
          </ac:spMkLst>
        </pc:spChg>
        <pc:spChg chg="add del">
          <ac:chgData name="Ingibjörg Jónsdóttir" userId="67d49888-e7ae-4f38-972e-8219a51b9551" providerId="ADAL" clId="{9BFADC50-06F6-4709-8F40-687BC6FABFC9}" dt="2020-10-12T16:35:17.296" v="1807" actId="26606"/>
          <ac:spMkLst>
            <pc:docMk/>
            <pc:sldMk cId="4240606196" sldId="275"/>
            <ac:spMk id="72" creationId="{99B60357-232D-4489-8786-BF4E4F74BA76}"/>
          </ac:spMkLst>
        </pc:spChg>
        <pc:spChg chg="add del">
          <ac:chgData name="Ingibjörg Jónsdóttir" userId="67d49888-e7ae-4f38-972e-8219a51b9551" providerId="ADAL" clId="{9BFADC50-06F6-4709-8F40-687BC6FABFC9}" dt="2020-10-12T16:36:00.988" v="1809" actId="26606"/>
          <ac:spMkLst>
            <pc:docMk/>
            <pc:sldMk cId="4240606196" sldId="275"/>
            <ac:spMk id="74" creationId="{9AF5C66A-E8F2-4E13-98A3-FE96597C5A42}"/>
          </ac:spMkLst>
        </pc:spChg>
        <pc:spChg chg="add del">
          <ac:chgData name="Ingibjörg Jónsdóttir" userId="67d49888-e7ae-4f38-972e-8219a51b9551" providerId="ADAL" clId="{9BFADC50-06F6-4709-8F40-687BC6FABFC9}" dt="2020-10-12T16:36:05.618" v="1811" actId="26606"/>
          <ac:spMkLst>
            <pc:docMk/>
            <pc:sldMk cId="4240606196" sldId="275"/>
            <ac:spMk id="77" creationId="{9AF5C66A-E8F2-4E13-98A3-FE96597C5A42}"/>
          </ac:spMkLst>
        </pc:spChg>
        <pc:spChg chg="add del">
          <ac:chgData name="Ingibjörg Jónsdóttir" userId="67d49888-e7ae-4f38-972e-8219a51b9551" providerId="ADAL" clId="{9BFADC50-06F6-4709-8F40-687BC6FABFC9}" dt="2020-10-14T10:43:45.523" v="4792" actId="26606"/>
          <ac:spMkLst>
            <pc:docMk/>
            <pc:sldMk cId="4240606196" sldId="275"/>
            <ac:spMk id="80" creationId="{9AF5C66A-E8F2-4E13-98A3-FE96597C5A42}"/>
          </ac:spMkLst>
        </pc:spChg>
        <pc:spChg chg="add">
          <ac:chgData name="Ingibjörg Jónsdóttir" userId="67d49888-e7ae-4f38-972e-8219a51b9551" providerId="ADAL" clId="{9BFADC50-06F6-4709-8F40-687BC6FABFC9}" dt="2020-10-14T10:43:45.523" v="4792" actId="26606"/>
          <ac:spMkLst>
            <pc:docMk/>
            <pc:sldMk cId="4240606196" sldId="275"/>
            <ac:spMk id="86" creationId="{5E39A796-BE83-48B1-B33F-35C4A32AAB57}"/>
          </ac:spMkLst>
        </pc:spChg>
        <pc:spChg chg="add">
          <ac:chgData name="Ingibjörg Jónsdóttir" userId="67d49888-e7ae-4f38-972e-8219a51b9551" providerId="ADAL" clId="{9BFADC50-06F6-4709-8F40-687BC6FABFC9}" dt="2020-10-14T10:43:45.523" v="4792" actId="26606"/>
          <ac:spMkLst>
            <pc:docMk/>
            <pc:sldMk cId="4240606196" sldId="275"/>
            <ac:spMk id="88" creationId="{72F84B47-E267-4194-8194-831DB7B5547F}"/>
          </ac:spMkLst>
        </pc:spChg>
        <pc:grpChg chg="add del">
          <ac:chgData name="Ingibjörg Jónsdóttir" userId="67d49888-e7ae-4f38-972e-8219a51b9551" providerId="ADAL" clId="{9BFADC50-06F6-4709-8F40-687BC6FABFC9}" dt="2020-10-12T16:33:17.286" v="1793" actId="26606"/>
          <ac:grpSpMkLst>
            <pc:docMk/>
            <pc:sldMk cId="4240606196" sldId="275"/>
            <ac:grpSpMk id="40" creationId="{088B852E-5494-418B-A833-75CF016A9E20}"/>
          </ac:grpSpMkLst>
        </pc:grpChg>
        <pc:grpChg chg="add del">
          <ac:chgData name="Ingibjörg Jónsdóttir" userId="67d49888-e7ae-4f38-972e-8219a51b9551" providerId="ADAL" clId="{9BFADC50-06F6-4709-8F40-687BC6FABFC9}" dt="2020-10-12T16:33:23.059" v="1795" actId="26606"/>
          <ac:grpSpMkLst>
            <pc:docMk/>
            <pc:sldMk cId="4240606196" sldId="275"/>
            <ac:grpSpMk id="44" creationId="{D4469D90-62FA-49B2-981E-5305361D5A58}"/>
          </ac:grpSpMkLst>
        </pc:grpChg>
        <pc:picChg chg="add mod ord">
          <ac:chgData name="Ingibjörg Jónsdóttir" userId="67d49888-e7ae-4f38-972e-8219a51b9551" providerId="ADAL" clId="{9BFADC50-06F6-4709-8F40-687BC6FABFC9}" dt="2020-10-14T10:43:45.523" v="4792" actId="26606"/>
          <ac:picMkLst>
            <pc:docMk/>
            <pc:sldMk cId="4240606196" sldId="275"/>
            <ac:picMk id="5" creationId="{4C5AF2C6-C66D-4C44-9739-F343E527E4F1}"/>
          </ac:picMkLst>
        </pc:picChg>
        <pc:picChg chg="add del">
          <ac:chgData name="Ingibjörg Jónsdóttir" userId="67d49888-e7ae-4f38-972e-8219a51b9551" providerId="ADAL" clId="{9BFADC50-06F6-4709-8F40-687BC6FABFC9}" dt="2020-10-12T16:33:36.766" v="1800" actId="26606"/>
          <ac:picMkLst>
            <pc:docMk/>
            <pc:sldMk cId="4240606196" sldId="275"/>
            <ac:picMk id="7" creationId="{EE09A529-E47C-4634-BB98-0A9526C372B4}"/>
          </ac:picMkLst>
        </pc:picChg>
        <pc:picChg chg="add del">
          <ac:chgData name="Ingibjörg Jónsdóttir" userId="67d49888-e7ae-4f38-972e-8219a51b9551" providerId="ADAL" clId="{9BFADC50-06F6-4709-8F40-687BC6FABFC9}" dt="2020-10-12T16:33:13.970" v="1791" actId="26606"/>
          <ac:picMkLst>
            <pc:docMk/>
            <pc:sldMk cId="4240606196" sldId="275"/>
            <ac:picMk id="13" creationId="{3A9AEE7E-B925-446D-8A61-75BFE40B8B9E}"/>
          </ac:picMkLst>
        </pc:picChg>
        <pc:picChg chg="add del">
          <ac:chgData name="Ingibjörg Jónsdóttir" userId="67d49888-e7ae-4f38-972e-8219a51b9551" providerId="ADAL" clId="{9BFADC50-06F6-4709-8F40-687BC6FABFC9}" dt="2020-10-12T16:33:29.889" v="1797" actId="26606"/>
          <ac:picMkLst>
            <pc:docMk/>
            <pc:sldMk cId="4240606196" sldId="275"/>
            <ac:picMk id="49" creationId="{AC860275-E106-493A-8BF0-E0A91130EF6A}"/>
          </ac:picMkLst>
        </pc:picChg>
        <pc:picChg chg="add del">
          <ac:chgData name="Ingibjörg Jónsdóttir" userId="67d49888-e7ae-4f38-972e-8219a51b9551" providerId="ADAL" clId="{9BFADC50-06F6-4709-8F40-687BC6FABFC9}" dt="2020-10-12T16:33:36.748" v="1799" actId="26606"/>
          <ac:picMkLst>
            <pc:docMk/>
            <pc:sldMk cId="4240606196" sldId="275"/>
            <ac:picMk id="52" creationId="{3A9AEE7E-B925-446D-8A61-75BFE40B8B9E}"/>
          </ac:picMkLst>
        </pc:picChg>
        <pc:picChg chg="add del">
          <ac:chgData name="Ingibjörg Jónsdóttir" userId="67d49888-e7ae-4f38-972e-8219a51b9551" providerId="ADAL" clId="{9BFADC50-06F6-4709-8F40-687BC6FABFC9}" dt="2020-10-12T16:36:05.639" v="1812" actId="26606"/>
          <ac:picMkLst>
            <pc:docMk/>
            <pc:sldMk cId="4240606196" sldId="275"/>
            <ac:picMk id="56" creationId="{AC860275-E106-493A-8BF0-E0A91130EF6A}"/>
          </ac:picMkLst>
        </pc:picChg>
        <pc:picChg chg="add del">
          <ac:chgData name="Ingibjörg Jónsdóttir" userId="67d49888-e7ae-4f38-972e-8219a51b9551" providerId="ADAL" clId="{9BFADC50-06F6-4709-8F40-687BC6FABFC9}" dt="2020-10-12T16:34:49.997" v="1805" actId="26606"/>
          <ac:picMkLst>
            <pc:docMk/>
            <pc:sldMk cId="4240606196" sldId="275"/>
            <ac:picMk id="63" creationId="{7A2CE8EB-F719-4F84-9E91-F538438CAC76}"/>
          </ac:picMkLst>
        </pc:picChg>
        <pc:picChg chg="add del">
          <ac:chgData name="Ingibjörg Jónsdóttir" userId="67d49888-e7ae-4f38-972e-8219a51b9551" providerId="ADAL" clId="{9BFADC50-06F6-4709-8F40-687BC6FABFC9}" dt="2020-10-12T16:36:00.988" v="1809" actId="26606"/>
          <ac:picMkLst>
            <pc:docMk/>
            <pc:sldMk cId="4240606196" sldId="275"/>
            <ac:picMk id="75" creationId="{AC860275-E106-493A-8BF0-E0A91130EF6A}"/>
          </ac:picMkLst>
        </pc:picChg>
        <pc:picChg chg="add del">
          <ac:chgData name="Ingibjörg Jónsdóttir" userId="67d49888-e7ae-4f38-972e-8219a51b9551" providerId="ADAL" clId="{9BFADC50-06F6-4709-8F40-687BC6FABFC9}" dt="2020-10-12T16:36:05.618" v="1811" actId="26606"/>
          <ac:picMkLst>
            <pc:docMk/>
            <pc:sldMk cId="4240606196" sldId="275"/>
            <ac:picMk id="78" creationId="{AC860275-E106-493A-8BF0-E0A91130EF6A}"/>
          </ac:picMkLst>
        </pc:picChg>
        <pc:picChg chg="add del">
          <ac:chgData name="Ingibjörg Jónsdóttir" userId="67d49888-e7ae-4f38-972e-8219a51b9551" providerId="ADAL" clId="{9BFADC50-06F6-4709-8F40-687BC6FABFC9}" dt="2020-10-14T10:43:45.523" v="4792" actId="26606"/>
          <ac:picMkLst>
            <pc:docMk/>
            <pc:sldMk cId="4240606196" sldId="275"/>
            <ac:picMk id="81" creationId="{AC860275-E106-493A-8BF0-E0A91130EF6A}"/>
          </ac:picMkLst>
        </pc:picChg>
        <pc:cxnChg chg="add del">
          <ac:chgData name="Ingibjörg Jónsdóttir" userId="67d49888-e7ae-4f38-972e-8219a51b9551" providerId="ADAL" clId="{9BFADC50-06F6-4709-8F40-687BC6FABFC9}" dt="2020-10-12T16:35:17.296" v="1807" actId="26606"/>
          <ac:cxnSpMkLst>
            <pc:docMk/>
            <pc:sldMk cId="4240606196" sldId="275"/>
            <ac:cxnSpMk id="69" creationId="{F085D7B9-E066-4923-8CB7-294BF306296A}"/>
          </ac:cxnSpMkLst>
        </pc:cxnChg>
        <pc:cxnChg chg="add del">
          <ac:chgData name="Ingibjörg Jónsdóttir" userId="67d49888-e7ae-4f38-972e-8219a51b9551" providerId="ADAL" clId="{9BFADC50-06F6-4709-8F40-687BC6FABFC9}" dt="2020-10-12T16:35:17.296" v="1807" actId="26606"/>
          <ac:cxnSpMkLst>
            <pc:docMk/>
            <pc:sldMk cId="4240606196" sldId="275"/>
            <ac:cxnSpMk id="71" creationId="{25443840-A796-4C43-8DC1-1B738EFEC522}"/>
          </ac:cxnSpMkLst>
        </pc:cxnChg>
      </pc:sldChg>
      <pc:sldChg chg="addSp delSp modSp new mod setBg setClrOvrMap modNotesTx">
        <pc:chgData name="Ingibjörg Jónsdóttir" userId="67d49888-e7ae-4f38-972e-8219a51b9551" providerId="ADAL" clId="{9BFADC50-06F6-4709-8F40-687BC6FABFC9}" dt="2020-10-14T16:39:36.820" v="5019" actId="14100"/>
        <pc:sldMkLst>
          <pc:docMk/>
          <pc:sldMk cId="314864435" sldId="276"/>
        </pc:sldMkLst>
        <pc:spChg chg="mod">
          <ac:chgData name="Ingibjörg Jónsdóttir" userId="67d49888-e7ae-4f38-972e-8219a51b9551" providerId="ADAL" clId="{9BFADC50-06F6-4709-8F40-687BC6FABFC9}" dt="2020-10-14T16:39:36.820" v="5019" actId="14100"/>
          <ac:spMkLst>
            <pc:docMk/>
            <pc:sldMk cId="314864435" sldId="276"/>
            <ac:spMk id="2" creationId="{34B3B6FB-5C9B-4298-BD16-B05B8F748B49}"/>
          </ac:spMkLst>
        </pc:spChg>
        <pc:spChg chg="add del mod">
          <ac:chgData name="Ingibjörg Jónsdóttir" userId="67d49888-e7ae-4f38-972e-8219a51b9551" providerId="ADAL" clId="{9BFADC50-06F6-4709-8F40-687BC6FABFC9}" dt="2020-10-12T16:47:46.157" v="1915" actId="26606"/>
          <ac:spMkLst>
            <pc:docMk/>
            <pc:sldMk cId="314864435" sldId="276"/>
            <ac:spMk id="3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6:24.210" v="1882" actId="26606"/>
          <ac:spMkLst>
            <pc:docMk/>
            <pc:sldMk cId="314864435" sldId="276"/>
            <ac:spMk id="8" creationId="{87BF42CA-AD55-48B4-8949-C4DCA60A6AEE}"/>
          </ac:spMkLst>
        </pc:spChg>
        <pc:spChg chg="add del">
          <ac:chgData name="Ingibjörg Jónsdóttir" userId="67d49888-e7ae-4f38-972e-8219a51b9551" providerId="ADAL" clId="{9BFADC50-06F6-4709-8F40-687BC6FABFC9}" dt="2020-10-12T16:46:30.148" v="1886" actId="26606"/>
          <ac:spMkLst>
            <pc:docMk/>
            <pc:sldMk cId="314864435" sldId="276"/>
            <ac:spMk id="9" creationId="{D55CD764-972B-4CA5-A885-53E55C63E174}"/>
          </ac:spMkLst>
        </pc:spChg>
        <pc:spChg chg="add del">
          <ac:chgData name="Ingibjörg Jónsdóttir" userId="67d49888-e7ae-4f38-972e-8219a51b9551" providerId="ADAL" clId="{9BFADC50-06F6-4709-8F40-687BC6FABFC9}" dt="2020-10-12T16:46:24.210" v="1882" actId="26606"/>
          <ac:spMkLst>
            <pc:docMk/>
            <pc:sldMk cId="314864435" sldId="276"/>
            <ac:spMk id="10" creationId="{66AE1D3D-3106-4CB2-AA7C-0C1642AC0F2E}"/>
          </ac:spMkLst>
        </pc:spChg>
        <pc:spChg chg="add del">
          <ac:chgData name="Ingibjörg Jónsdóttir" userId="67d49888-e7ae-4f38-972e-8219a51b9551" providerId="ADAL" clId="{9BFADC50-06F6-4709-8F40-687BC6FABFC9}" dt="2020-10-12T16:46:30.148" v="1886" actId="26606"/>
          <ac:spMkLst>
            <pc:docMk/>
            <pc:sldMk cId="314864435" sldId="276"/>
            <ac:spMk id="11" creationId="{34165AB3-7006-4430-BCE3-25476BE13322}"/>
          </ac:spMkLst>
        </pc:spChg>
        <pc:spChg chg="add del">
          <ac:chgData name="Ingibjörg Jónsdóttir" userId="67d49888-e7ae-4f38-972e-8219a51b9551" providerId="ADAL" clId="{9BFADC50-06F6-4709-8F40-687BC6FABFC9}" dt="2020-10-12T16:47:13.251" v="1900" actId="26606"/>
          <ac:spMkLst>
            <pc:docMk/>
            <pc:sldMk cId="314864435" sldId="276"/>
            <ac:spMk id="14" creationId="{4FEFA667-DE58-4745-9E9D-C6E61CB06A03}"/>
          </ac:spMkLst>
        </pc:spChg>
        <pc:spChg chg="add del">
          <ac:chgData name="Ingibjörg Jónsdóttir" userId="67d49888-e7ae-4f38-972e-8219a51b9551" providerId="ADAL" clId="{9BFADC50-06F6-4709-8F40-687BC6FABFC9}" dt="2020-10-12T16:47:13.251" v="1900" actId="26606"/>
          <ac:spMkLst>
            <pc:docMk/>
            <pc:sldMk cId="314864435" sldId="276"/>
            <ac:spMk id="16" creationId="{ED888B23-07FA-482A-96DF-47E31AF1A603}"/>
          </ac:spMkLst>
        </pc:spChg>
        <pc:spChg chg="add del">
          <ac:chgData name="Ingibjörg Jónsdóttir" userId="67d49888-e7ae-4f38-972e-8219a51b9551" providerId="ADAL" clId="{9BFADC50-06F6-4709-8F40-687BC6FABFC9}" dt="2020-10-12T16:46:27.993" v="1884" actId="26606"/>
          <ac:spMkLst>
            <pc:docMk/>
            <pc:sldMk cId="314864435" sldId="276"/>
            <ac:spMk id="19" creationId="{3B854194-185D-494D-905C-7C7CB2E30F6E}"/>
          </ac:spMkLst>
        </pc:spChg>
        <pc:spChg chg="add del">
          <ac:chgData name="Ingibjörg Jónsdóttir" userId="67d49888-e7ae-4f38-972e-8219a51b9551" providerId="ADAL" clId="{9BFADC50-06F6-4709-8F40-687BC6FABFC9}" dt="2020-10-12T16:46:27.993" v="1884" actId="26606"/>
          <ac:spMkLst>
            <pc:docMk/>
            <pc:sldMk cId="314864435" sldId="276"/>
            <ac:spMk id="20" creationId="{B4F5FA0D-0104-4987-8241-EFF7C85B88DE}"/>
          </ac:spMkLst>
        </pc:spChg>
        <pc:spChg chg="add del">
          <ac:chgData name="Ingibjörg Jónsdóttir" userId="67d49888-e7ae-4f38-972e-8219a51b9551" providerId="ADAL" clId="{9BFADC50-06F6-4709-8F40-687BC6FABFC9}" dt="2020-10-12T16:46:30.148" v="1886" actId="26606"/>
          <ac:spMkLst>
            <pc:docMk/>
            <pc:sldMk cId="314864435" sldId="276"/>
            <ac:spMk id="35" creationId="{E3E51905-F374-4E1A-97CF-B741584B74D5}"/>
          </ac:spMkLst>
        </pc:spChg>
        <pc:spChg chg="add del">
          <ac:chgData name="Ingibjörg Jónsdóttir" userId="67d49888-e7ae-4f38-972e-8219a51b9551" providerId="ADAL" clId="{9BFADC50-06F6-4709-8F40-687BC6FABFC9}" dt="2020-10-12T16:46:33.716" v="1888" actId="26606"/>
          <ac:spMkLst>
            <pc:docMk/>
            <pc:sldMk cId="314864435" sldId="276"/>
            <ac:spMk id="39" creationId="{4351DFE5-F63D-4BE0-BDA9-E3EB88F01AA5}"/>
          </ac:spMkLst>
        </pc:spChg>
        <pc:spChg chg="add del">
          <ac:chgData name="Ingibjörg Jónsdóttir" userId="67d49888-e7ae-4f38-972e-8219a51b9551" providerId="ADAL" clId="{9BFADC50-06F6-4709-8F40-687BC6FABFC9}" dt="2020-10-12T16:46:33.716" v="1888" actId="26606"/>
          <ac:spMkLst>
            <pc:docMk/>
            <pc:sldMk cId="314864435" sldId="276"/>
            <ac:spMk id="41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6:41.278" v="1890" actId="26606"/>
          <ac:spMkLst>
            <pc:docMk/>
            <pc:sldMk cId="314864435" sldId="276"/>
            <ac:spMk id="43" creationId="{907EF6B7-1338-4443-8C46-6A318D952DFD}"/>
          </ac:spMkLst>
        </pc:spChg>
        <pc:spChg chg="add del">
          <ac:chgData name="Ingibjörg Jónsdóttir" userId="67d49888-e7ae-4f38-972e-8219a51b9551" providerId="ADAL" clId="{9BFADC50-06F6-4709-8F40-687BC6FABFC9}" dt="2020-10-12T16:46:41.278" v="1890" actId="26606"/>
          <ac:spMkLst>
            <pc:docMk/>
            <pc:sldMk cId="314864435" sldId="276"/>
            <ac:spMk id="44" creationId="{DAAE4CDD-124C-4DCF-9584-B6033B545DD5}"/>
          </ac:spMkLst>
        </pc:spChg>
        <pc:spChg chg="add del">
          <ac:chgData name="Ingibjörg Jónsdóttir" userId="67d49888-e7ae-4f38-972e-8219a51b9551" providerId="ADAL" clId="{9BFADC50-06F6-4709-8F40-687BC6FABFC9}" dt="2020-10-12T16:46:41.278" v="1890" actId="26606"/>
          <ac:spMkLst>
            <pc:docMk/>
            <pc:sldMk cId="314864435" sldId="276"/>
            <ac:spMk id="45" creationId="{081E4A58-353D-44AE-B2FC-2A74E2E400F7}"/>
          </ac:spMkLst>
        </pc:spChg>
        <pc:spChg chg="add del">
          <ac:chgData name="Ingibjörg Jónsdóttir" userId="67d49888-e7ae-4f38-972e-8219a51b9551" providerId="ADAL" clId="{9BFADC50-06F6-4709-8F40-687BC6FABFC9}" dt="2020-10-12T16:46:41.278" v="1890" actId="26606"/>
          <ac:spMkLst>
            <pc:docMk/>
            <pc:sldMk cId="314864435" sldId="276"/>
            <ac:spMk id="46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6:57.862" v="1892" actId="26606"/>
          <ac:spMkLst>
            <pc:docMk/>
            <pc:sldMk cId="314864435" sldId="276"/>
            <ac:spMk id="48" creationId="{87BF42CA-AD55-48B4-8949-C4DCA60A6AEE}"/>
          </ac:spMkLst>
        </pc:spChg>
        <pc:spChg chg="add del">
          <ac:chgData name="Ingibjörg Jónsdóttir" userId="67d49888-e7ae-4f38-972e-8219a51b9551" providerId="ADAL" clId="{9BFADC50-06F6-4709-8F40-687BC6FABFC9}" dt="2020-10-12T16:46:57.862" v="1892" actId="26606"/>
          <ac:spMkLst>
            <pc:docMk/>
            <pc:sldMk cId="314864435" sldId="276"/>
            <ac:spMk id="49" creationId="{66AE1D3D-3106-4CB2-AA7C-0C1642AC0F2E}"/>
          </ac:spMkLst>
        </pc:spChg>
        <pc:spChg chg="add del">
          <ac:chgData name="Ingibjörg Jónsdóttir" userId="67d49888-e7ae-4f38-972e-8219a51b9551" providerId="ADAL" clId="{9BFADC50-06F6-4709-8F40-687BC6FABFC9}" dt="2020-10-12T16:46:57.862" v="1892" actId="26606"/>
          <ac:spMkLst>
            <pc:docMk/>
            <pc:sldMk cId="314864435" sldId="276"/>
            <ac:spMk id="52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01.058" v="1894" actId="26606"/>
          <ac:spMkLst>
            <pc:docMk/>
            <pc:sldMk cId="314864435" sldId="276"/>
            <ac:spMk id="54" creationId="{081EA652-8C6A-4E69-BEB9-170809474553}"/>
          </ac:spMkLst>
        </pc:spChg>
        <pc:spChg chg="add del">
          <ac:chgData name="Ingibjörg Jónsdóttir" userId="67d49888-e7ae-4f38-972e-8219a51b9551" providerId="ADAL" clId="{9BFADC50-06F6-4709-8F40-687BC6FABFC9}" dt="2020-10-12T16:47:01.058" v="1894" actId="26606"/>
          <ac:spMkLst>
            <pc:docMk/>
            <pc:sldMk cId="314864435" sldId="276"/>
            <ac:spMk id="55" creationId="{5298780A-33B9-4EA2-8F67-DE68AD62841B}"/>
          </ac:spMkLst>
        </pc:spChg>
        <pc:spChg chg="add del">
          <ac:chgData name="Ingibjörg Jónsdóttir" userId="67d49888-e7ae-4f38-972e-8219a51b9551" providerId="ADAL" clId="{9BFADC50-06F6-4709-8F40-687BC6FABFC9}" dt="2020-10-12T16:47:01.058" v="1894" actId="26606"/>
          <ac:spMkLst>
            <pc:docMk/>
            <pc:sldMk cId="314864435" sldId="276"/>
            <ac:spMk id="56" creationId="{7F488E8B-4E1E-4402-8935-D4E6C02615C7}"/>
          </ac:spMkLst>
        </pc:spChg>
        <pc:spChg chg="add del">
          <ac:chgData name="Ingibjörg Jónsdóttir" userId="67d49888-e7ae-4f38-972e-8219a51b9551" providerId="ADAL" clId="{9BFADC50-06F6-4709-8F40-687BC6FABFC9}" dt="2020-10-12T16:47:01.058" v="1894" actId="26606"/>
          <ac:spMkLst>
            <pc:docMk/>
            <pc:sldMk cId="314864435" sldId="276"/>
            <ac:spMk id="58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05.218" v="1896" actId="26606"/>
          <ac:spMkLst>
            <pc:docMk/>
            <pc:sldMk cId="314864435" sldId="276"/>
            <ac:spMk id="60" creationId="{15911E3A-C35B-4EF7-A355-B84E9A14AF4D}"/>
          </ac:spMkLst>
        </pc:spChg>
        <pc:spChg chg="add del">
          <ac:chgData name="Ingibjörg Jónsdóttir" userId="67d49888-e7ae-4f38-972e-8219a51b9551" providerId="ADAL" clId="{9BFADC50-06F6-4709-8F40-687BC6FABFC9}" dt="2020-10-12T16:47:05.218" v="1896" actId="26606"/>
          <ac:spMkLst>
            <pc:docMk/>
            <pc:sldMk cId="314864435" sldId="276"/>
            <ac:spMk id="69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09.256" v="1898" actId="26606"/>
          <ac:spMkLst>
            <pc:docMk/>
            <pc:sldMk cId="314864435" sldId="276"/>
            <ac:spMk id="71" creationId="{B775CD93-9DF2-48CB-9F57-1BCA9A46C7FA}"/>
          </ac:spMkLst>
        </pc:spChg>
        <pc:spChg chg="add del">
          <ac:chgData name="Ingibjörg Jónsdóttir" userId="67d49888-e7ae-4f38-972e-8219a51b9551" providerId="ADAL" clId="{9BFADC50-06F6-4709-8F40-687BC6FABFC9}" dt="2020-10-12T16:47:09.256" v="1898" actId="26606"/>
          <ac:spMkLst>
            <pc:docMk/>
            <pc:sldMk cId="314864435" sldId="276"/>
            <ac:spMk id="72" creationId="{6166C6D1-23AC-49C4-BA07-238E4E9F8CEB}"/>
          </ac:spMkLst>
        </pc:spChg>
        <pc:spChg chg="add del">
          <ac:chgData name="Ingibjörg Jónsdóttir" userId="67d49888-e7ae-4f38-972e-8219a51b9551" providerId="ADAL" clId="{9BFADC50-06F6-4709-8F40-687BC6FABFC9}" dt="2020-10-12T16:47:09.256" v="1898" actId="26606"/>
          <ac:spMkLst>
            <pc:docMk/>
            <pc:sldMk cId="314864435" sldId="276"/>
            <ac:spMk id="73" creationId="{1C091803-41C2-48E0-9228-5148460C7479}"/>
          </ac:spMkLst>
        </pc:spChg>
        <pc:spChg chg="add del">
          <ac:chgData name="Ingibjörg Jónsdóttir" userId="67d49888-e7ae-4f38-972e-8219a51b9551" providerId="ADAL" clId="{9BFADC50-06F6-4709-8F40-687BC6FABFC9}" dt="2020-10-12T16:47:09.256" v="1898" actId="26606"/>
          <ac:spMkLst>
            <pc:docMk/>
            <pc:sldMk cId="314864435" sldId="276"/>
            <ac:spMk id="74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13.251" v="1900" actId="26606"/>
          <ac:spMkLst>
            <pc:docMk/>
            <pc:sldMk cId="314864435" sldId="276"/>
            <ac:spMk id="76" creationId="{5C8908E2-EE49-44D2-9428-A28D2312A8D5}"/>
          </ac:spMkLst>
        </pc:spChg>
        <pc:spChg chg="add del">
          <ac:chgData name="Ingibjörg Jónsdóttir" userId="67d49888-e7ae-4f38-972e-8219a51b9551" providerId="ADAL" clId="{9BFADC50-06F6-4709-8F40-687BC6FABFC9}" dt="2020-10-12T16:47:13.251" v="1900" actId="26606"/>
          <ac:spMkLst>
            <pc:docMk/>
            <pc:sldMk cId="314864435" sldId="276"/>
            <ac:spMk id="80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19.154" v="1902" actId="26606"/>
          <ac:spMkLst>
            <pc:docMk/>
            <pc:sldMk cId="314864435" sldId="276"/>
            <ac:spMk id="82" creationId="{15911E3A-C35B-4EF7-A355-B84E9A14AF4D}"/>
          </ac:spMkLst>
        </pc:spChg>
        <pc:spChg chg="add del">
          <ac:chgData name="Ingibjörg Jónsdóttir" userId="67d49888-e7ae-4f38-972e-8219a51b9551" providerId="ADAL" clId="{9BFADC50-06F6-4709-8F40-687BC6FABFC9}" dt="2020-10-12T16:48:18.716" v="1919" actId="26606"/>
          <ac:spMkLst>
            <pc:docMk/>
            <pc:sldMk cId="314864435" sldId="276"/>
            <ac:spMk id="84" creationId="{D55CD764-972B-4CA5-A885-53E55C63E174}"/>
          </ac:spMkLst>
        </pc:spChg>
        <pc:spChg chg="add del">
          <ac:chgData name="Ingibjörg Jónsdóttir" userId="67d49888-e7ae-4f38-972e-8219a51b9551" providerId="ADAL" clId="{9BFADC50-06F6-4709-8F40-687BC6FABFC9}" dt="2020-10-12T16:48:18.716" v="1919" actId="26606"/>
          <ac:spMkLst>
            <pc:docMk/>
            <pc:sldMk cId="314864435" sldId="276"/>
            <ac:spMk id="86" creationId="{34165AB3-7006-4430-BCE3-25476BE13322}"/>
          </ac:spMkLst>
        </pc:spChg>
        <pc:spChg chg="add del">
          <ac:chgData name="Ingibjörg Jónsdóttir" userId="67d49888-e7ae-4f38-972e-8219a51b9551" providerId="ADAL" clId="{9BFADC50-06F6-4709-8F40-687BC6FABFC9}" dt="2020-10-14T11:13:15.943" v="4888" actId="26606"/>
          <ac:spMkLst>
            <pc:docMk/>
            <pc:sldMk cId="314864435" sldId="276"/>
            <ac:spMk id="90" creationId="{7B786209-1B0B-4CA9-9BDD-F7327066A84D}"/>
          </ac:spMkLst>
        </pc:spChg>
        <pc:spChg chg="add del">
          <ac:chgData name="Ingibjörg Jónsdóttir" userId="67d49888-e7ae-4f38-972e-8219a51b9551" providerId="ADAL" clId="{9BFADC50-06F6-4709-8F40-687BC6FABFC9}" dt="2020-10-12T16:47:19.154" v="1902" actId="26606"/>
          <ac:spMkLst>
            <pc:docMk/>
            <pc:sldMk cId="314864435" sldId="276"/>
            <ac:spMk id="94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24.538" v="1904" actId="26606"/>
          <ac:spMkLst>
            <pc:docMk/>
            <pc:sldMk cId="314864435" sldId="276"/>
            <ac:spMk id="96" creationId="{76EFD3D9-44F0-4267-BCC1-1613E79D8274}"/>
          </ac:spMkLst>
        </pc:spChg>
        <pc:spChg chg="add del">
          <ac:chgData name="Ingibjörg Jónsdóttir" userId="67d49888-e7ae-4f38-972e-8219a51b9551" providerId="ADAL" clId="{9BFADC50-06F6-4709-8F40-687BC6FABFC9}" dt="2020-10-12T16:47:24.538" v="1904" actId="26606"/>
          <ac:spMkLst>
            <pc:docMk/>
            <pc:sldMk cId="314864435" sldId="276"/>
            <ac:spMk id="97" creationId="{A779A851-95D6-41AF-937A-B0E4B7F6FA8D}"/>
          </ac:spMkLst>
        </pc:spChg>
        <pc:spChg chg="add del">
          <ac:chgData name="Ingibjörg Jónsdóttir" userId="67d49888-e7ae-4f38-972e-8219a51b9551" providerId="ADAL" clId="{9BFADC50-06F6-4709-8F40-687BC6FABFC9}" dt="2020-10-12T16:47:24.538" v="1904" actId="26606"/>
          <ac:spMkLst>
            <pc:docMk/>
            <pc:sldMk cId="314864435" sldId="276"/>
            <ac:spMk id="98" creationId="{953FB2E7-B6CB-429C-81EB-D9516D6D5C8D}"/>
          </ac:spMkLst>
        </pc:spChg>
        <pc:spChg chg="add del">
          <ac:chgData name="Ingibjörg Jónsdóttir" userId="67d49888-e7ae-4f38-972e-8219a51b9551" providerId="ADAL" clId="{9BFADC50-06F6-4709-8F40-687BC6FABFC9}" dt="2020-10-12T16:47:24.538" v="1904" actId="26606"/>
          <ac:spMkLst>
            <pc:docMk/>
            <pc:sldMk cId="314864435" sldId="276"/>
            <ac:spMk id="99" creationId="{2EC40DB1-B719-4A13-9A4D-0966B4B27866}"/>
          </ac:spMkLst>
        </pc:spChg>
        <pc:spChg chg="add del">
          <ac:chgData name="Ingibjörg Jónsdóttir" userId="67d49888-e7ae-4f38-972e-8219a51b9551" providerId="ADAL" clId="{9BFADC50-06F6-4709-8F40-687BC6FABFC9}" dt="2020-10-12T16:47:24.538" v="1904" actId="26606"/>
          <ac:spMkLst>
            <pc:docMk/>
            <pc:sldMk cId="314864435" sldId="276"/>
            <ac:spMk id="100" creationId="{82211336-CFF3-412D-868A-6679C1004C45}"/>
          </ac:spMkLst>
        </pc:spChg>
        <pc:spChg chg="add del">
          <ac:chgData name="Ingibjörg Jónsdóttir" userId="67d49888-e7ae-4f38-972e-8219a51b9551" providerId="ADAL" clId="{9BFADC50-06F6-4709-8F40-687BC6FABFC9}" dt="2020-10-12T16:47:24.538" v="1904" actId="26606"/>
          <ac:spMkLst>
            <pc:docMk/>
            <pc:sldMk cId="314864435" sldId="276"/>
            <ac:spMk id="101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27.542" v="1906" actId="26606"/>
          <ac:spMkLst>
            <pc:docMk/>
            <pc:sldMk cId="314864435" sldId="276"/>
            <ac:spMk id="103" creationId="{43C823D3-D619-407C-89E0-C6F6B1E7A42A}"/>
          </ac:spMkLst>
        </pc:spChg>
        <pc:spChg chg="add del">
          <ac:chgData name="Ingibjörg Jónsdóttir" userId="67d49888-e7ae-4f38-972e-8219a51b9551" providerId="ADAL" clId="{9BFADC50-06F6-4709-8F40-687BC6FABFC9}" dt="2020-10-12T16:47:27.542" v="1906" actId="26606"/>
          <ac:spMkLst>
            <pc:docMk/>
            <pc:sldMk cId="314864435" sldId="276"/>
            <ac:spMk id="104" creationId="{047F8E3E-2FFA-4A0F-B3C7-E57ADDCFB415}"/>
          </ac:spMkLst>
        </pc:spChg>
        <pc:spChg chg="add del">
          <ac:chgData name="Ingibjörg Jónsdóttir" userId="67d49888-e7ae-4f38-972e-8219a51b9551" providerId="ADAL" clId="{9BFADC50-06F6-4709-8F40-687BC6FABFC9}" dt="2020-10-12T16:47:27.542" v="1906" actId="26606"/>
          <ac:spMkLst>
            <pc:docMk/>
            <pc:sldMk cId="314864435" sldId="276"/>
            <ac:spMk id="109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8:18.716" v="1919" actId="26606"/>
          <ac:spMkLst>
            <pc:docMk/>
            <pc:sldMk cId="314864435" sldId="276"/>
            <ac:spMk id="110" creationId="{E3E51905-F374-4E1A-97CF-B741584B74D5}"/>
          </ac:spMkLst>
        </pc:spChg>
        <pc:spChg chg="add del">
          <ac:chgData name="Ingibjörg Jónsdóttir" userId="67d49888-e7ae-4f38-972e-8219a51b9551" providerId="ADAL" clId="{9BFADC50-06F6-4709-8F40-687BC6FABFC9}" dt="2020-10-12T16:47:38.102" v="1910" actId="26606"/>
          <ac:spMkLst>
            <pc:docMk/>
            <pc:sldMk cId="314864435" sldId="276"/>
            <ac:spMk id="116" creationId="{C7FA33FF-088D-4F16-95A2-2C64D353DEA8}"/>
          </ac:spMkLst>
        </pc:spChg>
        <pc:spChg chg="add del">
          <ac:chgData name="Ingibjörg Jónsdóttir" userId="67d49888-e7ae-4f38-972e-8219a51b9551" providerId="ADAL" clId="{9BFADC50-06F6-4709-8F40-687BC6FABFC9}" dt="2020-10-12T16:47:38.102" v="1910" actId="26606"/>
          <ac:spMkLst>
            <pc:docMk/>
            <pc:sldMk cId="314864435" sldId="276"/>
            <ac:spMk id="117" creationId="{A376EFB1-01CF-419F-ABF1-2AF02BBFCBD1}"/>
          </ac:spMkLst>
        </pc:spChg>
        <pc:spChg chg="add del">
          <ac:chgData name="Ingibjörg Jónsdóttir" userId="67d49888-e7ae-4f38-972e-8219a51b9551" providerId="ADAL" clId="{9BFADC50-06F6-4709-8F40-687BC6FABFC9}" dt="2020-10-12T16:47:38.102" v="1910" actId="26606"/>
          <ac:spMkLst>
            <pc:docMk/>
            <pc:sldMk cId="314864435" sldId="276"/>
            <ac:spMk id="118" creationId="{FF9DEA15-78BD-4750-AA18-B9F28A6D5AB8}"/>
          </ac:spMkLst>
        </pc:spChg>
        <pc:spChg chg="add del">
          <ac:chgData name="Ingibjörg Jónsdóttir" userId="67d49888-e7ae-4f38-972e-8219a51b9551" providerId="ADAL" clId="{9BFADC50-06F6-4709-8F40-687BC6FABFC9}" dt="2020-10-12T16:47:38.102" v="1910" actId="26606"/>
          <ac:spMkLst>
            <pc:docMk/>
            <pc:sldMk cId="314864435" sldId="276"/>
            <ac:spMk id="119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45.155" v="1912" actId="26606"/>
          <ac:spMkLst>
            <pc:docMk/>
            <pc:sldMk cId="314864435" sldId="276"/>
            <ac:spMk id="121" creationId="{907EF6B7-1338-4443-8C46-6A318D952DFD}"/>
          </ac:spMkLst>
        </pc:spChg>
        <pc:spChg chg="add del">
          <ac:chgData name="Ingibjörg Jónsdóttir" userId="67d49888-e7ae-4f38-972e-8219a51b9551" providerId="ADAL" clId="{9BFADC50-06F6-4709-8F40-687BC6FABFC9}" dt="2020-10-12T16:47:45.155" v="1912" actId="26606"/>
          <ac:spMkLst>
            <pc:docMk/>
            <pc:sldMk cId="314864435" sldId="276"/>
            <ac:spMk id="122" creationId="{DAAE4CDD-124C-4DCF-9584-B6033B545DD5}"/>
          </ac:spMkLst>
        </pc:spChg>
        <pc:spChg chg="add del">
          <ac:chgData name="Ingibjörg Jónsdóttir" userId="67d49888-e7ae-4f38-972e-8219a51b9551" providerId="ADAL" clId="{9BFADC50-06F6-4709-8F40-687BC6FABFC9}" dt="2020-10-12T16:47:45.155" v="1912" actId="26606"/>
          <ac:spMkLst>
            <pc:docMk/>
            <pc:sldMk cId="314864435" sldId="276"/>
            <ac:spMk id="123" creationId="{081E4A58-353D-44AE-B2FC-2A74E2E400F7}"/>
          </ac:spMkLst>
        </pc:spChg>
        <pc:spChg chg="add del">
          <ac:chgData name="Ingibjörg Jónsdóttir" userId="67d49888-e7ae-4f38-972e-8219a51b9551" providerId="ADAL" clId="{9BFADC50-06F6-4709-8F40-687BC6FABFC9}" dt="2020-10-12T16:47:45.155" v="1912" actId="26606"/>
          <ac:spMkLst>
            <pc:docMk/>
            <pc:sldMk cId="314864435" sldId="276"/>
            <ac:spMk id="124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7:46.131" v="1914" actId="26606"/>
          <ac:spMkLst>
            <pc:docMk/>
            <pc:sldMk cId="314864435" sldId="276"/>
            <ac:spMk id="126" creationId="{D55CD764-972B-4CA5-A885-53E55C63E174}"/>
          </ac:spMkLst>
        </pc:spChg>
        <pc:spChg chg="add del">
          <ac:chgData name="Ingibjörg Jónsdóttir" userId="67d49888-e7ae-4f38-972e-8219a51b9551" providerId="ADAL" clId="{9BFADC50-06F6-4709-8F40-687BC6FABFC9}" dt="2020-10-12T16:47:46.131" v="1914" actId="26606"/>
          <ac:spMkLst>
            <pc:docMk/>
            <pc:sldMk cId="314864435" sldId="276"/>
            <ac:spMk id="127" creationId="{34165AB3-7006-4430-BCE3-25476BE13322}"/>
          </ac:spMkLst>
        </pc:spChg>
        <pc:spChg chg="add del">
          <ac:chgData name="Ingibjörg Jónsdóttir" userId="67d49888-e7ae-4f38-972e-8219a51b9551" providerId="ADAL" clId="{9BFADC50-06F6-4709-8F40-687BC6FABFC9}" dt="2020-10-12T16:47:46.131" v="1914" actId="26606"/>
          <ac:spMkLst>
            <pc:docMk/>
            <pc:sldMk cId="314864435" sldId="276"/>
            <ac:spMk id="136" creationId="{E3E51905-F374-4E1A-97CF-B741584B74D5}"/>
          </ac:spMkLst>
        </pc:spChg>
        <pc:spChg chg="add del">
          <ac:chgData name="Ingibjörg Jónsdóttir" userId="67d49888-e7ae-4f38-972e-8219a51b9551" providerId="ADAL" clId="{9BFADC50-06F6-4709-8F40-687BC6FABFC9}" dt="2020-10-12T16:48:18.740" v="1920" actId="26606"/>
          <ac:spMkLst>
            <pc:docMk/>
            <pc:sldMk cId="314864435" sldId="276"/>
            <ac:spMk id="139" creationId="{3B854194-185D-494D-905C-7C7CB2E30F6E}"/>
          </ac:spMkLst>
        </pc:spChg>
        <pc:spChg chg="add del">
          <ac:chgData name="Ingibjörg Jónsdóttir" userId="67d49888-e7ae-4f38-972e-8219a51b9551" providerId="ADAL" clId="{9BFADC50-06F6-4709-8F40-687BC6FABFC9}" dt="2020-10-12T16:48:18.740" v="1920" actId="26606"/>
          <ac:spMkLst>
            <pc:docMk/>
            <pc:sldMk cId="314864435" sldId="276"/>
            <ac:spMk id="140" creationId="{B4F5FA0D-0104-4987-8241-EFF7C85B88DE}"/>
          </ac:spMkLst>
        </pc:spChg>
        <pc:spChg chg="add del">
          <ac:chgData name="Ingibjörg Jónsdóttir" userId="67d49888-e7ae-4f38-972e-8219a51b9551" providerId="ADAL" clId="{9BFADC50-06F6-4709-8F40-687BC6FABFC9}" dt="2020-10-12T16:48:18.740" v="1920" actId="26606"/>
          <ac:spMkLst>
            <pc:docMk/>
            <pc:sldMk cId="314864435" sldId="276"/>
            <ac:spMk id="142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9:31.422" v="1937" actId="26606"/>
          <ac:spMkLst>
            <pc:docMk/>
            <pc:sldMk cId="314864435" sldId="276"/>
            <ac:spMk id="157" creationId="{15911E3A-C35B-4EF7-A355-B84E9A14AF4D}"/>
          </ac:spMkLst>
        </pc:spChg>
        <pc:spChg chg="add del">
          <ac:chgData name="Ingibjörg Jónsdóttir" userId="67d49888-e7ae-4f38-972e-8219a51b9551" providerId="ADAL" clId="{9BFADC50-06F6-4709-8F40-687BC6FABFC9}" dt="2020-10-14T11:12:20.103" v="4881" actId="26606"/>
          <ac:spMkLst>
            <pc:docMk/>
            <pc:sldMk cId="314864435" sldId="276"/>
            <ac:spMk id="162" creationId="{E659831F-0D9A-4C63-9EBB-8435B85A440F}"/>
          </ac:spMkLst>
        </pc:spChg>
        <pc:spChg chg="add del">
          <ac:chgData name="Ingibjörg Jónsdóttir" userId="67d49888-e7ae-4f38-972e-8219a51b9551" providerId="ADAL" clId="{9BFADC50-06F6-4709-8F40-687BC6FABFC9}" dt="2020-10-14T11:12:20.103" v="4881" actId="26606"/>
          <ac:spMkLst>
            <pc:docMk/>
            <pc:sldMk cId="314864435" sldId="276"/>
            <ac:spMk id="163" creationId="{668DA746-4208-498E-AEAF-833DC1D42D5B}"/>
          </ac:spMkLst>
        </pc:spChg>
        <pc:spChg chg="add del mod">
          <ac:chgData name="Ingibjörg Jónsdóttir" userId="67d49888-e7ae-4f38-972e-8219a51b9551" providerId="ADAL" clId="{9BFADC50-06F6-4709-8F40-687BC6FABFC9}" dt="2020-10-14T11:12:20.118" v="4882" actId="26606"/>
          <ac:spMkLst>
            <pc:docMk/>
            <pc:sldMk cId="314864435" sldId="276"/>
            <ac:spMk id="181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2T16:48:46.580" v="1922" actId="26606"/>
          <ac:spMkLst>
            <pc:docMk/>
            <pc:sldMk cId="314864435" sldId="276"/>
            <ac:spMk id="186" creationId="{6BEF4656-0683-4420-BED2-A1C88CED7D80}"/>
          </ac:spMkLst>
        </pc:spChg>
        <pc:spChg chg="add del">
          <ac:chgData name="Ingibjörg Jónsdóttir" userId="67d49888-e7ae-4f38-972e-8219a51b9551" providerId="ADAL" clId="{9BFADC50-06F6-4709-8F40-687BC6FABFC9}" dt="2020-10-12T16:49:25.416" v="1934" actId="26606"/>
          <ac:spMkLst>
            <pc:docMk/>
            <pc:sldMk cId="314864435" sldId="276"/>
            <ac:spMk id="192" creationId="{5566D6E1-03A1-4D73-A4E0-35D74D568A04}"/>
          </ac:spMkLst>
        </pc:spChg>
        <pc:spChg chg="add del">
          <ac:chgData name="Ingibjörg Jónsdóttir" userId="67d49888-e7ae-4f38-972e-8219a51b9551" providerId="ADAL" clId="{9BFADC50-06F6-4709-8F40-687BC6FABFC9}" dt="2020-10-12T16:49:25.416" v="1934" actId="26606"/>
          <ac:spMkLst>
            <pc:docMk/>
            <pc:sldMk cId="314864435" sldId="276"/>
            <ac:spMk id="194" creationId="{9F835A99-04AC-494A-A572-AFE8413CC938}"/>
          </ac:spMkLst>
        </pc:spChg>
        <pc:spChg chg="add del">
          <ac:chgData name="Ingibjörg Jónsdóttir" userId="67d49888-e7ae-4f38-972e-8219a51b9551" providerId="ADAL" clId="{9BFADC50-06F6-4709-8F40-687BC6FABFC9}" dt="2020-10-12T16:49:25.416" v="1934" actId="26606"/>
          <ac:spMkLst>
            <pc:docMk/>
            <pc:sldMk cId="314864435" sldId="276"/>
            <ac:spMk id="196" creationId="{7B786209-1B0B-4CA9-9BDD-F7327066A84D}"/>
          </ac:spMkLst>
        </pc:spChg>
        <pc:spChg chg="add del">
          <ac:chgData name="Ingibjörg Jónsdóttir" userId="67d49888-e7ae-4f38-972e-8219a51b9551" providerId="ADAL" clId="{9BFADC50-06F6-4709-8F40-687BC6FABFC9}" dt="2020-10-12T16:49:25.416" v="1934" actId="26606"/>
          <ac:spMkLst>
            <pc:docMk/>
            <pc:sldMk cId="314864435" sldId="276"/>
            <ac:spMk id="198" creationId="{2D2964BB-484D-45AE-AD66-D407D0629652}"/>
          </ac:spMkLst>
        </pc:spChg>
        <pc:spChg chg="add del">
          <ac:chgData name="Ingibjörg Jónsdóttir" userId="67d49888-e7ae-4f38-972e-8219a51b9551" providerId="ADAL" clId="{9BFADC50-06F6-4709-8F40-687BC6FABFC9}" dt="2020-10-12T16:49:25.416" v="1934" actId="26606"/>
          <ac:spMkLst>
            <pc:docMk/>
            <pc:sldMk cId="314864435" sldId="276"/>
            <ac:spMk id="200" creationId="{6691AC69-A76E-4DAB-B565-468B6B87ACF3}"/>
          </ac:spMkLst>
        </pc:spChg>
        <pc:spChg chg="add del">
          <ac:chgData name="Ingibjörg Jónsdóttir" userId="67d49888-e7ae-4f38-972e-8219a51b9551" providerId="ADAL" clId="{9BFADC50-06F6-4709-8F40-687BC6FABFC9}" dt="2020-10-12T16:48:46.580" v="1922" actId="26606"/>
          <ac:spMkLst>
            <pc:docMk/>
            <pc:sldMk cId="314864435" sldId="276"/>
            <ac:spMk id="211" creationId="{C4CCB850-8E75-43A0-AE24-BEE25764B197}"/>
          </ac:spMkLst>
        </pc:spChg>
        <pc:spChg chg="add del">
          <ac:chgData name="Ingibjörg Jónsdóttir" userId="67d49888-e7ae-4f38-972e-8219a51b9551" providerId="ADAL" clId="{9BFADC50-06F6-4709-8F40-687BC6FABFC9}" dt="2020-10-12T16:48:49.485" v="1924" actId="26606"/>
          <ac:spMkLst>
            <pc:docMk/>
            <pc:sldMk cId="314864435" sldId="276"/>
            <ac:spMk id="215" creationId="{15911E3A-C35B-4EF7-A355-B84E9A14AF4D}"/>
          </ac:spMkLst>
        </pc:spChg>
        <pc:spChg chg="add del">
          <ac:chgData name="Ingibjörg Jónsdóttir" userId="67d49888-e7ae-4f38-972e-8219a51b9551" providerId="ADAL" clId="{9BFADC50-06F6-4709-8F40-687BC6FABFC9}" dt="2020-10-12T16:48:59.003" v="1926" actId="26606"/>
          <ac:spMkLst>
            <pc:docMk/>
            <pc:sldMk cId="314864435" sldId="276"/>
            <ac:spMk id="221" creationId="{6BEF4656-0683-4420-BED2-A1C88CED7D80}"/>
          </ac:spMkLst>
        </pc:spChg>
        <pc:spChg chg="add del">
          <ac:chgData name="Ingibjörg Jónsdóttir" userId="67d49888-e7ae-4f38-972e-8219a51b9551" providerId="ADAL" clId="{9BFADC50-06F6-4709-8F40-687BC6FABFC9}" dt="2020-10-12T16:48:59.003" v="1926" actId="26606"/>
          <ac:spMkLst>
            <pc:docMk/>
            <pc:sldMk cId="314864435" sldId="276"/>
            <ac:spMk id="223" creationId="{C4CCB850-8E75-43A0-AE24-BEE25764B197}"/>
          </ac:spMkLst>
        </pc:spChg>
        <pc:spChg chg="add del">
          <ac:chgData name="Ingibjörg Jónsdóttir" userId="67d49888-e7ae-4f38-972e-8219a51b9551" providerId="ADAL" clId="{9BFADC50-06F6-4709-8F40-687BC6FABFC9}" dt="2020-10-12T16:49:01.664" v="1928" actId="26606"/>
          <ac:spMkLst>
            <pc:docMk/>
            <pc:sldMk cId="314864435" sldId="276"/>
            <ac:spMk id="226" creationId="{15911E3A-C35B-4EF7-A355-B84E9A14AF4D}"/>
          </ac:spMkLst>
        </pc:spChg>
        <pc:spChg chg="add del">
          <ac:chgData name="Ingibjörg Jónsdóttir" userId="67d49888-e7ae-4f38-972e-8219a51b9551" providerId="ADAL" clId="{9BFADC50-06F6-4709-8F40-687BC6FABFC9}" dt="2020-10-12T16:49:17.859" v="1930" actId="26606"/>
          <ac:spMkLst>
            <pc:docMk/>
            <pc:sldMk cId="314864435" sldId="276"/>
            <ac:spMk id="232" creationId="{87BF42CA-AD55-48B4-8949-C4DCA60A6AEE}"/>
          </ac:spMkLst>
        </pc:spChg>
        <pc:spChg chg="add del">
          <ac:chgData name="Ingibjörg Jónsdóttir" userId="67d49888-e7ae-4f38-972e-8219a51b9551" providerId="ADAL" clId="{9BFADC50-06F6-4709-8F40-687BC6FABFC9}" dt="2020-10-12T16:49:17.859" v="1930" actId="26606"/>
          <ac:spMkLst>
            <pc:docMk/>
            <pc:sldMk cId="314864435" sldId="276"/>
            <ac:spMk id="233" creationId="{66AE1D3D-3106-4CB2-AA7C-0C1642AC0F2E}"/>
          </ac:spMkLst>
        </pc:spChg>
        <pc:spChg chg="add del">
          <ac:chgData name="Ingibjörg Jónsdóttir" userId="67d49888-e7ae-4f38-972e-8219a51b9551" providerId="ADAL" clId="{9BFADC50-06F6-4709-8F40-687BC6FABFC9}" dt="2020-10-12T16:49:22.294" v="1932" actId="26606"/>
          <ac:spMkLst>
            <pc:docMk/>
            <pc:sldMk cId="314864435" sldId="276"/>
            <ac:spMk id="235" creationId="{B4CE5841-C184-4A70-A609-5FE4A50783C7}"/>
          </ac:spMkLst>
        </pc:spChg>
        <pc:spChg chg="add del">
          <ac:chgData name="Ingibjörg Jónsdóttir" userId="67d49888-e7ae-4f38-972e-8219a51b9551" providerId="ADAL" clId="{9BFADC50-06F6-4709-8F40-687BC6FABFC9}" dt="2020-10-12T16:49:22.294" v="1932" actId="26606"/>
          <ac:spMkLst>
            <pc:docMk/>
            <pc:sldMk cId="314864435" sldId="276"/>
            <ac:spMk id="236" creationId="{CD1AAA2C-FBBE-42AA-B869-31D524B7653F}"/>
          </ac:spMkLst>
        </pc:spChg>
        <pc:spChg chg="add del">
          <ac:chgData name="Ingibjörg Jónsdóttir" userId="67d49888-e7ae-4f38-972e-8219a51b9551" providerId="ADAL" clId="{9BFADC50-06F6-4709-8F40-687BC6FABFC9}" dt="2020-10-12T16:49:22.294" v="1932" actId="26606"/>
          <ac:spMkLst>
            <pc:docMk/>
            <pc:sldMk cId="314864435" sldId="276"/>
            <ac:spMk id="237" creationId="{5F937BBF-9326-4230-AB1B-F1795E350559}"/>
          </ac:spMkLst>
        </pc:spChg>
        <pc:spChg chg="add del">
          <ac:chgData name="Ingibjörg Jónsdóttir" userId="67d49888-e7ae-4f38-972e-8219a51b9551" providerId="ADAL" clId="{9BFADC50-06F6-4709-8F40-687BC6FABFC9}" dt="2020-10-12T16:49:25.416" v="1934" actId="26606"/>
          <ac:spMkLst>
            <pc:docMk/>
            <pc:sldMk cId="314864435" sldId="276"/>
            <ac:spMk id="239" creationId="{E92FEB64-6EEA-4759-B4A4-BD2C1E660BA8}"/>
          </ac:spMkLst>
        </pc:spChg>
        <pc:spChg chg="add del">
          <ac:chgData name="Ingibjörg Jónsdóttir" userId="67d49888-e7ae-4f38-972e-8219a51b9551" providerId="ADAL" clId="{9BFADC50-06F6-4709-8F40-687BC6FABFC9}" dt="2020-10-12T16:49:25.416" v="1934" actId="26606"/>
          <ac:spMkLst>
            <pc:docMk/>
            <pc:sldMk cId="314864435" sldId="276"/>
            <ac:spMk id="240" creationId="{B10BB131-AC8E-4A8E-A5D1-36260F720C3B}"/>
          </ac:spMkLst>
        </pc:spChg>
        <pc:spChg chg="add del">
          <ac:chgData name="Ingibjörg Jónsdóttir" userId="67d49888-e7ae-4f38-972e-8219a51b9551" providerId="ADAL" clId="{9BFADC50-06F6-4709-8F40-687BC6FABFC9}" dt="2020-10-12T16:49:25.416" v="1934" actId="26606"/>
          <ac:spMkLst>
            <pc:docMk/>
            <pc:sldMk cId="314864435" sldId="276"/>
            <ac:spMk id="241" creationId="{14847E93-7DC1-4D4B-8829-B19AA7137C50}"/>
          </ac:spMkLst>
        </pc:spChg>
        <pc:spChg chg="add del">
          <ac:chgData name="Ingibjörg Jónsdóttir" userId="67d49888-e7ae-4f38-972e-8219a51b9551" providerId="ADAL" clId="{9BFADC50-06F6-4709-8F40-687BC6FABFC9}" dt="2020-10-12T16:49:31.397" v="1936" actId="26606"/>
          <ac:spMkLst>
            <pc:docMk/>
            <pc:sldMk cId="314864435" sldId="276"/>
            <ac:spMk id="243" creationId="{C2554CA6-288E-4202-BC52-2E5A8F0C0AED}"/>
          </ac:spMkLst>
        </pc:spChg>
        <pc:spChg chg="add del">
          <ac:chgData name="Ingibjörg Jónsdóttir" userId="67d49888-e7ae-4f38-972e-8219a51b9551" providerId="ADAL" clId="{9BFADC50-06F6-4709-8F40-687BC6FABFC9}" dt="2020-10-12T16:49:31.397" v="1936" actId="26606"/>
          <ac:spMkLst>
            <pc:docMk/>
            <pc:sldMk cId="314864435" sldId="276"/>
            <ac:spMk id="244" creationId="{B10BB131-AC8E-4A8E-A5D1-36260F720C3B}"/>
          </ac:spMkLst>
        </pc:spChg>
        <pc:spChg chg="add del">
          <ac:chgData name="Ingibjörg Jónsdóttir" userId="67d49888-e7ae-4f38-972e-8219a51b9551" providerId="ADAL" clId="{9BFADC50-06F6-4709-8F40-687BC6FABFC9}" dt="2020-10-12T16:49:31.397" v="1936" actId="26606"/>
          <ac:spMkLst>
            <pc:docMk/>
            <pc:sldMk cId="314864435" sldId="276"/>
            <ac:spMk id="245" creationId="{5B7778FC-632E-4DCA-A7CB-0D7731CCF970}"/>
          </ac:spMkLst>
        </pc:spChg>
        <pc:spChg chg="add del">
          <ac:chgData name="Ingibjörg Jónsdóttir" userId="67d49888-e7ae-4f38-972e-8219a51b9551" providerId="ADAL" clId="{9BFADC50-06F6-4709-8F40-687BC6FABFC9}" dt="2020-10-12T16:49:31.397" v="1936" actId="26606"/>
          <ac:spMkLst>
            <pc:docMk/>
            <pc:sldMk cId="314864435" sldId="276"/>
            <ac:spMk id="246" creationId="{FA23A907-97FB-4A8F-880A-DD77401C4296}"/>
          </ac:spMkLst>
        </pc:spChg>
        <pc:spChg chg="add del">
          <ac:chgData name="Ingibjörg Jónsdóttir" userId="67d49888-e7ae-4f38-972e-8219a51b9551" providerId="ADAL" clId="{9BFADC50-06F6-4709-8F40-687BC6FABFC9}" dt="2020-10-14T11:12:20.118" v="4882" actId="26606"/>
          <ac:spMkLst>
            <pc:docMk/>
            <pc:sldMk cId="314864435" sldId="276"/>
            <ac:spMk id="248" creationId="{3B854194-185D-494D-905C-7C7CB2E30F6E}"/>
          </ac:spMkLst>
        </pc:spChg>
        <pc:spChg chg="add del">
          <ac:chgData name="Ingibjörg Jónsdóttir" userId="67d49888-e7ae-4f38-972e-8219a51b9551" providerId="ADAL" clId="{9BFADC50-06F6-4709-8F40-687BC6FABFC9}" dt="2020-10-14T11:12:20.118" v="4882" actId="26606"/>
          <ac:spMkLst>
            <pc:docMk/>
            <pc:sldMk cId="314864435" sldId="276"/>
            <ac:spMk id="249" creationId="{B4F5FA0D-0104-4987-8241-EFF7C85B88DE}"/>
          </ac:spMkLst>
        </pc:spChg>
        <pc:spChg chg="add del">
          <ac:chgData name="Ingibjörg Jónsdóttir" userId="67d49888-e7ae-4f38-972e-8219a51b9551" providerId="ADAL" clId="{9BFADC50-06F6-4709-8F40-687BC6FABFC9}" dt="2020-10-14T11:12:20.103" v="4881" actId="26606"/>
          <ac:spMkLst>
            <pc:docMk/>
            <pc:sldMk cId="314864435" sldId="276"/>
            <ac:spMk id="254" creationId="{DBF61EA3-B236-439E-9C0B-340980D56BEE}"/>
          </ac:spMkLst>
        </pc:spChg>
        <pc:spChg chg="add del">
          <ac:chgData name="Ingibjörg Jónsdóttir" userId="67d49888-e7ae-4f38-972e-8219a51b9551" providerId="ADAL" clId="{9BFADC50-06F6-4709-8F40-687BC6FABFC9}" dt="2020-10-14T11:12:07.882" v="4875" actId="26606"/>
          <ac:spMkLst>
            <pc:docMk/>
            <pc:sldMk cId="314864435" sldId="276"/>
            <ac:spMk id="255" creationId="{081EA652-8C6A-4E69-BEB9-170809474553}"/>
          </ac:spMkLst>
        </pc:spChg>
        <pc:spChg chg="add del">
          <ac:chgData name="Ingibjörg Jónsdóttir" userId="67d49888-e7ae-4f38-972e-8219a51b9551" providerId="ADAL" clId="{9BFADC50-06F6-4709-8F40-687BC6FABFC9}" dt="2020-10-14T11:12:07.882" v="4875" actId="26606"/>
          <ac:spMkLst>
            <pc:docMk/>
            <pc:sldMk cId="314864435" sldId="276"/>
            <ac:spMk id="257" creationId="{5298780A-33B9-4EA2-8F67-DE68AD62841B}"/>
          </ac:spMkLst>
        </pc:spChg>
        <pc:spChg chg="add del">
          <ac:chgData name="Ingibjörg Jónsdóttir" userId="67d49888-e7ae-4f38-972e-8219a51b9551" providerId="ADAL" clId="{9BFADC50-06F6-4709-8F40-687BC6FABFC9}" dt="2020-10-14T11:12:07.882" v="4875" actId="26606"/>
          <ac:spMkLst>
            <pc:docMk/>
            <pc:sldMk cId="314864435" sldId="276"/>
            <ac:spMk id="259" creationId="{7F488E8B-4E1E-4402-8935-D4E6C02615C7}"/>
          </ac:spMkLst>
        </pc:spChg>
        <pc:spChg chg="add del">
          <ac:chgData name="Ingibjörg Jónsdóttir" userId="67d49888-e7ae-4f38-972e-8219a51b9551" providerId="ADAL" clId="{9BFADC50-06F6-4709-8F40-687BC6FABFC9}" dt="2020-10-14T11:13:22.462" v="4891" actId="26606"/>
          <ac:spMkLst>
            <pc:docMk/>
            <pc:sldMk cId="314864435" sldId="276"/>
            <ac:spMk id="260" creationId="{907EF6B7-1338-4443-8C46-6A318D952DFD}"/>
          </ac:spMkLst>
        </pc:spChg>
        <pc:spChg chg="add del">
          <ac:chgData name="Ingibjörg Jónsdóttir" userId="67d49888-e7ae-4f38-972e-8219a51b9551" providerId="ADAL" clId="{9BFADC50-06F6-4709-8F40-687BC6FABFC9}" dt="2020-10-14T11:13:22.462" v="4891" actId="26606"/>
          <ac:spMkLst>
            <pc:docMk/>
            <pc:sldMk cId="314864435" sldId="276"/>
            <ac:spMk id="262" creationId="{DAAE4CDD-124C-4DCF-9584-B6033B545DD5}"/>
          </ac:spMkLst>
        </pc:spChg>
        <pc:spChg chg="add del">
          <ac:chgData name="Ingibjörg Jónsdóttir" userId="67d49888-e7ae-4f38-972e-8219a51b9551" providerId="ADAL" clId="{9BFADC50-06F6-4709-8F40-687BC6FABFC9}" dt="2020-10-14T11:12:10.302" v="4877" actId="26606"/>
          <ac:spMkLst>
            <pc:docMk/>
            <pc:sldMk cId="314864435" sldId="276"/>
            <ac:spMk id="263" creationId="{C7FA33FF-088D-4F16-95A2-2C64D353DEA8}"/>
          </ac:spMkLst>
        </pc:spChg>
        <pc:spChg chg="add del">
          <ac:chgData name="Ingibjörg Jónsdóttir" userId="67d49888-e7ae-4f38-972e-8219a51b9551" providerId="ADAL" clId="{9BFADC50-06F6-4709-8F40-687BC6FABFC9}" dt="2020-10-14T11:12:10.302" v="4877" actId="26606"/>
          <ac:spMkLst>
            <pc:docMk/>
            <pc:sldMk cId="314864435" sldId="276"/>
            <ac:spMk id="264" creationId="{A376EFB1-01CF-419F-ABF1-2AF02BBFCBD1}"/>
          </ac:spMkLst>
        </pc:spChg>
        <pc:spChg chg="add del">
          <ac:chgData name="Ingibjörg Jónsdóttir" userId="67d49888-e7ae-4f38-972e-8219a51b9551" providerId="ADAL" clId="{9BFADC50-06F6-4709-8F40-687BC6FABFC9}" dt="2020-10-14T11:12:10.302" v="4877" actId="26606"/>
          <ac:spMkLst>
            <pc:docMk/>
            <pc:sldMk cId="314864435" sldId="276"/>
            <ac:spMk id="265" creationId="{FF9DEA15-78BD-4750-AA18-B9F28A6D5AB8}"/>
          </ac:spMkLst>
        </pc:spChg>
        <pc:spChg chg="add del">
          <ac:chgData name="Ingibjörg Jónsdóttir" userId="67d49888-e7ae-4f38-972e-8219a51b9551" providerId="ADAL" clId="{9BFADC50-06F6-4709-8F40-687BC6FABFC9}" dt="2020-10-14T11:13:22.462" v="4891" actId="26606"/>
          <ac:spMkLst>
            <pc:docMk/>
            <pc:sldMk cId="314864435" sldId="276"/>
            <ac:spMk id="266" creationId="{081E4A58-353D-44AE-B2FC-2A74E2E400F7}"/>
          </ac:spMkLst>
        </pc:spChg>
        <pc:spChg chg="add mod">
          <ac:chgData name="Ingibjörg Jónsdóttir" userId="67d49888-e7ae-4f38-972e-8219a51b9551" providerId="ADAL" clId="{9BFADC50-06F6-4709-8F40-687BC6FABFC9}" dt="2020-10-14T16:38:37.425" v="5007" actId="20577"/>
          <ac:spMkLst>
            <pc:docMk/>
            <pc:sldMk cId="314864435" sldId="276"/>
            <ac:spMk id="267" creationId="{668DA746-4208-498E-AEAF-833DC1D42D5B}"/>
          </ac:spMkLst>
        </pc:spChg>
        <pc:spChg chg="add del">
          <ac:chgData name="Ingibjörg Jónsdóttir" userId="67d49888-e7ae-4f38-972e-8219a51b9551" providerId="ADAL" clId="{9BFADC50-06F6-4709-8F40-687BC6FABFC9}" dt="2020-10-14T11:13:15.943" v="4888" actId="26606"/>
          <ac:spMkLst>
            <pc:docMk/>
            <pc:sldMk cId="314864435" sldId="276"/>
            <ac:spMk id="269" creationId="{1709F1D5-B0F1-4714-A239-E5B61C161915}"/>
          </ac:spMkLst>
        </pc:spChg>
        <pc:spChg chg="add del">
          <ac:chgData name="Ingibjörg Jónsdóttir" userId="67d49888-e7ae-4f38-972e-8219a51b9551" providerId="ADAL" clId="{9BFADC50-06F6-4709-8F40-687BC6FABFC9}" dt="2020-10-14T11:13:15.943" v="4888" actId="26606"/>
          <ac:spMkLst>
            <pc:docMk/>
            <pc:sldMk cId="314864435" sldId="276"/>
            <ac:spMk id="270" creationId="{228FB460-D3FF-4440-A020-05982A09E517}"/>
          </ac:spMkLst>
        </pc:spChg>
        <pc:spChg chg="add del">
          <ac:chgData name="Ingibjörg Jónsdóttir" userId="67d49888-e7ae-4f38-972e-8219a51b9551" providerId="ADAL" clId="{9BFADC50-06F6-4709-8F40-687BC6FABFC9}" dt="2020-10-14T11:13:15.943" v="4888" actId="26606"/>
          <ac:spMkLst>
            <pc:docMk/>
            <pc:sldMk cId="314864435" sldId="276"/>
            <ac:spMk id="271" creationId="{14847E93-7DC1-4D4B-8829-B19AA7137C50}"/>
          </ac:spMkLst>
        </pc:spChg>
        <pc:spChg chg="add del">
          <ac:chgData name="Ingibjörg Jónsdóttir" userId="67d49888-e7ae-4f38-972e-8219a51b9551" providerId="ADAL" clId="{9BFADC50-06F6-4709-8F40-687BC6FABFC9}" dt="2020-10-14T11:13:15.943" v="4888" actId="26606"/>
          <ac:spMkLst>
            <pc:docMk/>
            <pc:sldMk cId="314864435" sldId="276"/>
            <ac:spMk id="272" creationId="{5566D6E1-03A1-4D73-A4E0-35D74D568A04}"/>
          </ac:spMkLst>
        </pc:spChg>
        <pc:spChg chg="add del">
          <ac:chgData name="Ingibjörg Jónsdóttir" userId="67d49888-e7ae-4f38-972e-8219a51b9551" providerId="ADAL" clId="{9BFADC50-06F6-4709-8F40-687BC6FABFC9}" dt="2020-10-14T11:13:15.943" v="4888" actId="26606"/>
          <ac:spMkLst>
            <pc:docMk/>
            <pc:sldMk cId="314864435" sldId="276"/>
            <ac:spMk id="273" creationId="{9F835A99-04AC-494A-A572-AFE8413CC938}"/>
          </ac:spMkLst>
        </pc:spChg>
        <pc:spChg chg="add del">
          <ac:chgData name="Ingibjörg Jónsdóttir" userId="67d49888-e7ae-4f38-972e-8219a51b9551" providerId="ADAL" clId="{9BFADC50-06F6-4709-8F40-687BC6FABFC9}" dt="2020-10-14T11:13:15.943" v="4888" actId="26606"/>
          <ac:spMkLst>
            <pc:docMk/>
            <pc:sldMk cId="314864435" sldId="276"/>
            <ac:spMk id="274" creationId="{2D2964BB-484D-45AE-AD66-D407D0629652}"/>
          </ac:spMkLst>
        </pc:spChg>
        <pc:spChg chg="add del">
          <ac:chgData name="Ingibjörg Jónsdóttir" userId="67d49888-e7ae-4f38-972e-8219a51b9551" providerId="ADAL" clId="{9BFADC50-06F6-4709-8F40-687BC6FABFC9}" dt="2020-10-14T11:13:15.943" v="4888" actId="26606"/>
          <ac:spMkLst>
            <pc:docMk/>
            <pc:sldMk cId="314864435" sldId="276"/>
            <ac:spMk id="275" creationId="{6691AC69-A76E-4DAB-B565-468B6B87ACF3}"/>
          </ac:spMkLst>
        </pc:spChg>
        <pc:spChg chg="add del">
          <ac:chgData name="Ingibjörg Jónsdóttir" userId="67d49888-e7ae-4f38-972e-8219a51b9551" providerId="ADAL" clId="{9BFADC50-06F6-4709-8F40-687BC6FABFC9}" dt="2020-10-14T11:13:22.448" v="4890" actId="26606"/>
          <ac:spMkLst>
            <pc:docMk/>
            <pc:sldMk cId="314864435" sldId="276"/>
            <ac:spMk id="277" creationId="{C2554CA6-288E-4202-BC52-2E5A8F0C0AED}"/>
          </ac:spMkLst>
        </pc:spChg>
        <pc:spChg chg="add del">
          <ac:chgData name="Ingibjörg Jónsdóttir" userId="67d49888-e7ae-4f38-972e-8219a51b9551" providerId="ADAL" clId="{9BFADC50-06F6-4709-8F40-687BC6FABFC9}" dt="2020-10-14T11:13:22.448" v="4890" actId="26606"/>
          <ac:spMkLst>
            <pc:docMk/>
            <pc:sldMk cId="314864435" sldId="276"/>
            <ac:spMk id="278" creationId="{B10BB131-AC8E-4A8E-A5D1-36260F720C3B}"/>
          </ac:spMkLst>
        </pc:spChg>
        <pc:spChg chg="add del">
          <ac:chgData name="Ingibjörg Jónsdóttir" userId="67d49888-e7ae-4f38-972e-8219a51b9551" providerId="ADAL" clId="{9BFADC50-06F6-4709-8F40-687BC6FABFC9}" dt="2020-10-14T11:13:22.448" v="4890" actId="26606"/>
          <ac:spMkLst>
            <pc:docMk/>
            <pc:sldMk cId="314864435" sldId="276"/>
            <ac:spMk id="279" creationId="{5B7778FC-632E-4DCA-A7CB-0D7731CCF970}"/>
          </ac:spMkLst>
        </pc:spChg>
        <pc:spChg chg="add del">
          <ac:chgData name="Ingibjörg Jónsdóttir" userId="67d49888-e7ae-4f38-972e-8219a51b9551" providerId="ADAL" clId="{9BFADC50-06F6-4709-8F40-687BC6FABFC9}" dt="2020-10-14T11:13:22.448" v="4890" actId="26606"/>
          <ac:spMkLst>
            <pc:docMk/>
            <pc:sldMk cId="314864435" sldId="276"/>
            <ac:spMk id="280" creationId="{FA23A907-97FB-4A8F-880A-DD77401C4296}"/>
          </ac:spMkLst>
        </pc:spChg>
        <pc:spChg chg="add">
          <ac:chgData name="Ingibjörg Jónsdóttir" userId="67d49888-e7ae-4f38-972e-8219a51b9551" providerId="ADAL" clId="{9BFADC50-06F6-4709-8F40-687BC6FABFC9}" dt="2020-10-14T11:13:22.462" v="4891" actId="26606"/>
          <ac:spMkLst>
            <pc:docMk/>
            <pc:sldMk cId="314864435" sldId="276"/>
            <ac:spMk id="282" creationId="{907EF6B7-1338-4443-8C46-6A318D952DFD}"/>
          </ac:spMkLst>
        </pc:spChg>
        <pc:spChg chg="add">
          <ac:chgData name="Ingibjörg Jónsdóttir" userId="67d49888-e7ae-4f38-972e-8219a51b9551" providerId="ADAL" clId="{9BFADC50-06F6-4709-8F40-687BC6FABFC9}" dt="2020-10-14T11:13:22.462" v="4891" actId="26606"/>
          <ac:spMkLst>
            <pc:docMk/>
            <pc:sldMk cId="314864435" sldId="276"/>
            <ac:spMk id="283" creationId="{DAAE4CDD-124C-4DCF-9584-B6033B545DD5}"/>
          </ac:spMkLst>
        </pc:spChg>
        <pc:spChg chg="add">
          <ac:chgData name="Ingibjörg Jónsdóttir" userId="67d49888-e7ae-4f38-972e-8219a51b9551" providerId="ADAL" clId="{9BFADC50-06F6-4709-8F40-687BC6FABFC9}" dt="2020-10-14T11:13:22.462" v="4891" actId="26606"/>
          <ac:spMkLst>
            <pc:docMk/>
            <pc:sldMk cId="314864435" sldId="276"/>
            <ac:spMk id="284" creationId="{081E4A58-353D-44AE-B2FC-2A74E2E400F7}"/>
          </ac:spMkLst>
        </pc:spChg>
        <pc:grpChg chg="add del">
          <ac:chgData name="Ingibjörg Jónsdóttir" userId="67d49888-e7ae-4f38-972e-8219a51b9551" providerId="ADAL" clId="{9BFADC50-06F6-4709-8F40-687BC6FABFC9}" dt="2020-10-12T16:46:24.210" v="1882" actId="26606"/>
          <ac:grpSpMkLst>
            <pc:docMk/>
            <pc:sldMk cId="314864435" sldId="276"/>
            <ac:grpSpMk id="12" creationId="{0A31B6AF-B711-4CDB-8C2B-16E963DDC4C5}"/>
          </ac:grpSpMkLst>
        </pc:grpChg>
        <pc:grpChg chg="add del">
          <ac:chgData name="Ingibjörg Jónsdóttir" userId="67d49888-e7ae-4f38-972e-8219a51b9551" providerId="ADAL" clId="{9BFADC50-06F6-4709-8F40-687BC6FABFC9}" dt="2020-10-12T16:46:30.148" v="1886" actId="26606"/>
          <ac:grpSpMkLst>
            <pc:docMk/>
            <pc:sldMk cId="314864435" sldId="276"/>
            <ac:grpSpMk id="13" creationId="{22725F33-435F-480E-996D-205671CDC409}"/>
          </ac:grpSpMkLst>
        </pc:grpChg>
        <pc:grpChg chg="add del">
          <ac:chgData name="Ingibjörg Jónsdóttir" userId="67d49888-e7ae-4f38-972e-8219a51b9551" providerId="ADAL" clId="{9BFADC50-06F6-4709-8F40-687BC6FABFC9}" dt="2020-10-12T16:47:27.542" v="1906" actId="26606"/>
          <ac:grpSpMkLst>
            <pc:docMk/>
            <pc:sldMk cId="314864435" sldId="276"/>
            <ac:grpSpMk id="18" creationId="{9DB3963A-4187-4A72-9DA4-CA6BADE22931}"/>
          </ac:grpSpMkLst>
        </pc:grpChg>
        <pc:grpChg chg="add del">
          <ac:chgData name="Ingibjörg Jónsdóttir" userId="67d49888-e7ae-4f38-972e-8219a51b9551" providerId="ADAL" clId="{9BFADC50-06F6-4709-8F40-687BC6FABFC9}" dt="2020-10-12T16:47:05.218" v="1896" actId="26606"/>
          <ac:grpSpMkLst>
            <pc:docMk/>
            <pc:sldMk cId="314864435" sldId="276"/>
            <ac:grpSpMk id="33" creationId="{5F8A7F7F-DD1A-4F41-98AC-B9CE2A620CDC}"/>
          </ac:grpSpMkLst>
        </pc:grpChg>
        <pc:grpChg chg="add del">
          <ac:chgData name="Ingibjörg Jónsdóttir" userId="67d49888-e7ae-4f38-972e-8219a51b9551" providerId="ADAL" clId="{9BFADC50-06F6-4709-8F40-687BC6FABFC9}" dt="2020-10-12T16:46:57.862" v="1892" actId="26606"/>
          <ac:grpSpMkLst>
            <pc:docMk/>
            <pc:sldMk cId="314864435" sldId="276"/>
            <ac:grpSpMk id="50" creationId="{0A31B6AF-B711-4CDB-8C2B-16E963DDC4C5}"/>
          </ac:grpSpMkLst>
        </pc:grpChg>
        <pc:grpChg chg="add del">
          <ac:chgData name="Ingibjörg Jónsdóttir" userId="67d49888-e7ae-4f38-972e-8219a51b9551" providerId="ADAL" clId="{9BFADC50-06F6-4709-8F40-687BC6FABFC9}" dt="2020-10-12T16:47:05.218" v="1896" actId="26606"/>
          <ac:grpSpMkLst>
            <pc:docMk/>
            <pc:sldMk cId="314864435" sldId="276"/>
            <ac:grpSpMk id="61" creationId="{E21ADB3D-AD65-44B4-847D-5E90E90A5D16}"/>
          </ac:grpSpMkLst>
        </pc:grpChg>
        <pc:grpChg chg="add del">
          <ac:chgData name="Ingibjörg Jónsdóttir" userId="67d49888-e7ae-4f38-972e-8219a51b9551" providerId="ADAL" clId="{9BFADC50-06F6-4709-8F40-687BC6FABFC9}" dt="2020-10-12T16:47:13.251" v="1900" actId="26606"/>
          <ac:grpSpMkLst>
            <pc:docMk/>
            <pc:sldMk cId="314864435" sldId="276"/>
            <ac:grpSpMk id="77" creationId="{53CA3DAA-08BB-476F-9793-941CFAEA5E61}"/>
          </ac:grpSpMkLst>
        </pc:grpChg>
        <pc:grpChg chg="add del">
          <ac:chgData name="Ingibjörg Jónsdóttir" userId="67d49888-e7ae-4f38-972e-8219a51b9551" providerId="ADAL" clId="{9BFADC50-06F6-4709-8F40-687BC6FABFC9}" dt="2020-10-12T16:47:19.154" v="1902" actId="26606"/>
          <ac:grpSpMkLst>
            <pc:docMk/>
            <pc:sldMk cId="314864435" sldId="276"/>
            <ac:grpSpMk id="83" creationId="{E21ADB3D-AD65-44B4-847D-5E90E90A5D16}"/>
          </ac:grpSpMkLst>
        </pc:grpChg>
        <pc:grpChg chg="add del">
          <ac:chgData name="Ingibjörg Jónsdóttir" userId="67d49888-e7ae-4f38-972e-8219a51b9551" providerId="ADAL" clId="{9BFADC50-06F6-4709-8F40-687BC6FABFC9}" dt="2020-10-12T16:49:31.422" v="1937" actId="26606"/>
          <ac:grpSpMkLst>
            <pc:docMk/>
            <pc:sldMk cId="314864435" sldId="276"/>
            <ac:grpSpMk id="85" creationId="{E21ADB3D-AD65-44B4-847D-5E90E90A5D16}"/>
          </ac:grpSpMkLst>
        </pc:grpChg>
        <pc:grpChg chg="add del">
          <ac:chgData name="Ingibjörg Jónsdóttir" userId="67d49888-e7ae-4f38-972e-8219a51b9551" providerId="ADAL" clId="{9BFADC50-06F6-4709-8F40-687BC6FABFC9}" dt="2020-10-12T16:48:18.716" v="1919" actId="26606"/>
          <ac:grpSpMkLst>
            <pc:docMk/>
            <pc:sldMk cId="314864435" sldId="276"/>
            <ac:grpSpMk id="88" creationId="{22725F33-435F-480E-996D-205671CDC409}"/>
          </ac:grpSpMkLst>
        </pc:grpChg>
        <pc:grpChg chg="add del">
          <ac:chgData name="Ingibjörg Jónsdóttir" userId="67d49888-e7ae-4f38-972e-8219a51b9551" providerId="ADAL" clId="{9BFADC50-06F6-4709-8F40-687BC6FABFC9}" dt="2020-10-12T16:47:19.154" v="1902" actId="26606"/>
          <ac:grpSpMkLst>
            <pc:docMk/>
            <pc:sldMk cId="314864435" sldId="276"/>
            <ac:grpSpMk id="92" creationId="{5F8A7F7F-DD1A-4F41-98AC-B9CE2A620CDC}"/>
          </ac:grpSpMkLst>
        </pc:grpChg>
        <pc:grpChg chg="add del">
          <ac:chgData name="Ingibjörg Jónsdóttir" userId="67d49888-e7ae-4f38-972e-8219a51b9551" providerId="ADAL" clId="{9BFADC50-06F6-4709-8F40-687BC6FABFC9}" dt="2020-10-12T16:47:27.542" v="1906" actId="26606"/>
          <ac:grpSpMkLst>
            <pc:docMk/>
            <pc:sldMk cId="314864435" sldId="276"/>
            <ac:grpSpMk id="105" creationId="{33D939F1-7ABE-4D0E-946A-43F37F556AFD}"/>
          </ac:grpSpMkLst>
        </pc:grpChg>
        <pc:grpChg chg="add del">
          <ac:chgData name="Ingibjörg Jónsdóttir" userId="67d49888-e7ae-4f38-972e-8219a51b9551" providerId="ADAL" clId="{9BFADC50-06F6-4709-8F40-687BC6FABFC9}" dt="2020-10-12T16:47:46.131" v="1914" actId="26606"/>
          <ac:grpSpMkLst>
            <pc:docMk/>
            <pc:sldMk cId="314864435" sldId="276"/>
            <ac:grpSpMk id="128" creationId="{22725F33-435F-480E-996D-205671CDC409}"/>
          </ac:grpSpMkLst>
        </pc:grpChg>
        <pc:grpChg chg="add del">
          <ac:chgData name="Ingibjörg Jónsdóttir" userId="67d49888-e7ae-4f38-972e-8219a51b9551" providerId="ADAL" clId="{9BFADC50-06F6-4709-8F40-687BC6FABFC9}" dt="2020-10-14T11:12:20.103" v="4881" actId="26606"/>
          <ac:grpSpMkLst>
            <pc:docMk/>
            <pc:sldMk cId="314864435" sldId="276"/>
            <ac:grpSpMk id="160" creationId="{28FAF094-D087-493F-8DF9-A486C2D6BBAA}"/>
          </ac:grpSpMkLst>
        </pc:grpChg>
        <pc:grpChg chg="add del">
          <ac:chgData name="Ingibjörg Jónsdóttir" userId="67d49888-e7ae-4f38-972e-8219a51b9551" providerId="ADAL" clId="{9BFADC50-06F6-4709-8F40-687BC6FABFC9}" dt="2020-10-12T16:49:31.422" v="1937" actId="26606"/>
          <ac:grpSpMkLst>
            <pc:docMk/>
            <pc:sldMk cId="314864435" sldId="276"/>
            <ac:grpSpMk id="178" creationId="{5F8A7F7F-DD1A-4F41-98AC-B9CE2A620CDC}"/>
          </ac:grpSpMkLst>
        </pc:grpChg>
        <pc:grpChg chg="add del">
          <ac:chgData name="Ingibjörg Jónsdóttir" userId="67d49888-e7ae-4f38-972e-8219a51b9551" providerId="ADAL" clId="{9BFADC50-06F6-4709-8F40-687BC6FABFC9}" dt="2020-10-12T16:48:46.580" v="1922" actId="26606"/>
          <ac:grpSpMkLst>
            <pc:docMk/>
            <pc:sldMk cId="314864435" sldId="276"/>
            <ac:grpSpMk id="188" creationId="{C40C6DFE-A65D-4403-B6BC-B3955D185AF4}"/>
          </ac:grpSpMkLst>
        </pc:grpChg>
        <pc:grpChg chg="add del">
          <ac:chgData name="Ingibjörg Jónsdóttir" userId="67d49888-e7ae-4f38-972e-8219a51b9551" providerId="ADAL" clId="{9BFADC50-06F6-4709-8F40-687BC6FABFC9}" dt="2020-10-12T16:49:17.859" v="1930" actId="26606"/>
          <ac:grpSpMkLst>
            <pc:docMk/>
            <pc:sldMk cId="314864435" sldId="276"/>
            <ac:grpSpMk id="190" creationId="{0A31B6AF-B711-4CDB-8C2B-16E963DDC4C5}"/>
          </ac:grpSpMkLst>
        </pc:grpChg>
        <pc:grpChg chg="add del">
          <ac:chgData name="Ingibjörg Jónsdóttir" userId="67d49888-e7ae-4f38-972e-8219a51b9551" providerId="ADAL" clId="{9BFADC50-06F6-4709-8F40-687BC6FABFC9}" dt="2020-10-12T16:48:49.485" v="1924" actId="26606"/>
          <ac:grpSpMkLst>
            <pc:docMk/>
            <pc:sldMk cId="314864435" sldId="276"/>
            <ac:grpSpMk id="216" creationId="{E21ADB3D-AD65-44B4-847D-5E90E90A5D16}"/>
          </ac:grpSpMkLst>
        </pc:grpChg>
        <pc:grpChg chg="add del">
          <ac:chgData name="Ingibjörg Jónsdóttir" userId="67d49888-e7ae-4f38-972e-8219a51b9551" providerId="ADAL" clId="{9BFADC50-06F6-4709-8F40-687BC6FABFC9}" dt="2020-10-12T16:48:49.485" v="1924" actId="26606"/>
          <ac:grpSpMkLst>
            <pc:docMk/>
            <pc:sldMk cId="314864435" sldId="276"/>
            <ac:grpSpMk id="218" creationId="{5F8A7F7F-DD1A-4F41-98AC-B9CE2A620CDC}"/>
          </ac:grpSpMkLst>
        </pc:grpChg>
        <pc:grpChg chg="add del">
          <ac:chgData name="Ingibjörg Jónsdóttir" userId="67d49888-e7ae-4f38-972e-8219a51b9551" providerId="ADAL" clId="{9BFADC50-06F6-4709-8F40-687BC6FABFC9}" dt="2020-10-12T16:48:59.003" v="1926" actId="26606"/>
          <ac:grpSpMkLst>
            <pc:docMk/>
            <pc:sldMk cId="314864435" sldId="276"/>
            <ac:grpSpMk id="222" creationId="{C40C6DFE-A65D-4403-B6BC-B3955D185AF4}"/>
          </ac:grpSpMkLst>
        </pc:grpChg>
        <pc:grpChg chg="add del">
          <ac:chgData name="Ingibjörg Jónsdóttir" userId="67d49888-e7ae-4f38-972e-8219a51b9551" providerId="ADAL" clId="{9BFADC50-06F6-4709-8F40-687BC6FABFC9}" dt="2020-10-12T16:49:01.664" v="1928" actId="26606"/>
          <ac:grpSpMkLst>
            <pc:docMk/>
            <pc:sldMk cId="314864435" sldId="276"/>
            <ac:grpSpMk id="227" creationId="{E21ADB3D-AD65-44B4-847D-5E90E90A5D16}"/>
          </ac:grpSpMkLst>
        </pc:grpChg>
        <pc:grpChg chg="add del">
          <ac:chgData name="Ingibjörg Jónsdóttir" userId="67d49888-e7ae-4f38-972e-8219a51b9551" providerId="ADAL" clId="{9BFADC50-06F6-4709-8F40-687BC6FABFC9}" dt="2020-10-12T16:49:01.664" v="1928" actId="26606"/>
          <ac:grpSpMkLst>
            <pc:docMk/>
            <pc:sldMk cId="314864435" sldId="276"/>
            <ac:grpSpMk id="229" creationId="{5F8A7F7F-DD1A-4F41-98AC-B9CE2A620CDC}"/>
          </ac:grpSpMkLst>
        </pc:grpChg>
        <pc:graphicFrameChg chg="add del">
          <ac:chgData name="Ingibjörg Jónsdóttir" userId="67d49888-e7ae-4f38-972e-8219a51b9551" providerId="ADAL" clId="{9BFADC50-06F6-4709-8F40-687BC6FABFC9}" dt="2020-10-12T16:46:30.148" v="1886" actId="26606"/>
          <ac:graphicFrameMkLst>
            <pc:docMk/>
            <pc:sldMk cId="314864435" sldId="276"/>
            <ac:graphicFrameMk id="5" creationId="{6DEFEE26-6EC5-40E3-A0A4-331E1746A47A}"/>
          </ac:graphicFrameMkLst>
        </pc:graphicFrameChg>
        <pc:graphicFrameChg chg="add del">
          <ac:chgData name="Ingibjörg Jónsdóttir" userId="67d49888-e7ae-4f38-972e-8219a51b9551" providerId="ADAL" clId="{9BFADC50-06F6-4709-8F40-687BC6FABFC9}" dt="2020-10-12T16:47:33.997" v="1908" actId="26606"/>
          <ac:graphicFrameMkLst>
            <pc:docMk/>
            <pc:sldMk cId="314864435" sldId="276"/>
            <ac:graphicFrameMk id="114" creationId="{99600501-6382-44C8-B6D2-27373D69076C}"/>
          </ac:graphicFrameMkLst>
        </pc:graphicFrameChg>
        <pc:graphicFrameChg chg="add del">
          <ac:chgData name="Ingibjörg Jónsdóttir" userId="67d49888-e7ae-4f38-972e-8219a51b9551" providerId="ADAL" clId="{9BFADC50-06F6-4709-8F40-687BC6FABFC9}" dt="2020-10-12T16:47:46.131" v="1914" actId="26606"/>
          <ac:graphicFrameMkLst>
            <pc:docMk/>
            <pc:sldMk cId="314864435" sldId="276"/>
            <ac:graphicFrameMk id="137" creationId="{6DEFEE26-6EC5-40E3-A0A4-331E1746A47A}"/>
          </ac:graphicFrameMkLst>
        </pc:graphicFrameChg>
        <pc:graphicFrameChg chg="add del">
          <ac:chgData name="Ingibjörg Jónsdóttir" userId="67d49888-e7ae-4f38-972e-8219a51b9551" providerId="ADAL" clId="{9BFADC50-06F6-4709-8F40-687BC6FABFC9}" dt="2020-10-12T16:48:18.716" v="1919" actId="26606"/>
          <ac:graphicFrameMkLst>
            <pc:docMk/>
            <pc:sldMk cId="314864435" sldId="276"/>
            <ac:graphicFrameMk id="144" creationId="{AE3B7852-9D74-41D5-9AE7-5B0D972C64B3}"/>
          </ac:graphicFrameMkLst>
        </pc:graphicFrameChg>
        <pc:graphicFrameChg chg="add del">
          <ac:chgData name="Ingibjörg Jónsdóttir" userId="67d49888-e7ae-4f38-972e-8219a51b9551" providerId="ADAL" clId="{9BFADC50-06F6-4709-8F40-687BC6FABFC9}" dt="2020-10-14T11:12:15.688" v="4879" actId="26606"/>
          <ac:graphicFrameMkLst>
            <pc:docMk/>
            <pc:sldMk cId="314864435" sldId="276"/>
            <ac:graphicFrameMk id="252" creationId="{EC0B8E3F-731F-4CBF-882D-93868C0B2497}"/>
          </ac:graphicFrameMkLst>
        </pc:graphicFrameChg>
        <pc:picChg chg="add del">
          <ac:chgData name="Ingibjörg Jónsdóttir" userId="67d49888-e7ae-4f38-972e-8219a51b9551" providerId="ADAL" clId="{9BFADC50-06F6-4709-8F40-687BC6FABFC9}" dt="2020-10-12T16:46:27.993" v="1884" actId="26606"/>
          <ac:picMkLst>
            <pc:docMk/>
            <pc:sldMk cId="314864435" sldId="276"/>
            <ac:picMk id="21" creationId="{2897127E-6CEF-446C-BE87-93B7C46E49D1}"/>
          </ac:picMkLst>
        </pc:picChg>
        <pc:picChg chg="add del">
          <ac:chgData name="Ingibjörg Jónsdóttir" userId="67d49888-e7ae-4f38-972e-8219a51b9551" providerId="ADAL" clId="{9BFADC50-06F6-4709-8F40-687BC6FABFC9}" dt="2020-10-12T16:46:33.716" v="1888" actId="26606"/>
          <ac:picMkLst>
            <pc:docMk/>
            <pc:sldMk cId="314864435" sldId="276"/>
            <ac:picMk id="40" creationId="{3AA16612-ACD2-4A16-8F2B-4514FD6BF28F}"/>
          </ac:picMkLst>
        </pc:picChg>
        <pc:picChg chg="add del">
          <ac:chgData name="Ingibjörg Jónsdóttir" userId="67d49888-e7ae-4f38-972e-8219a51b9551" providerId="ADAL" clId="{9BFADC50-06F6-4709-8F40-687BC6FABFC9}" dt="2020-10-12T16:48:18.740" v="1920" actId="26606"/>
          <ac:picMkLst>
            <pc:docMk/>
            <pc:sldMk cId="314864435" sldId="276"/>
            <ac:picMk id="141" creationId="{2897127E-6CEF-446C-BE87-93B7C46E49D1}"/>
          </ac:picMkLst>
        </pc:picChg>
        <pc:picChg chg="add del">
          <ac:chgData name="Ingibjörg Jónsdóttir" userId="67d49888-e7ae-4f38-972e-8219a51b9551" providerId="ADAL" clId="{9BFADC50-06F6-4709-8F40-687BC6FABFC9}" dt="2020-10-14T11:12:20.118" v="4882" actId="26606"/>
          <ac:picMkLst>
            <pc:docMk/>
            <pc:sldMk cId="314864435" sldId="276"/>
            <ac:picMk id="250" creationId="{2897127E-6CEF-446C-BE87-93B7C46E49D1}"/>
          </ac:picMkLst>
        </pc:picChg>
        <pc:cxnChg chg="add del">
          <ac:chgData name="Ingibjörg Jónsdóttir" userId="67d49888-e7ae-4f38-972e-8219a51b9551" providerId="ADAL" clId="{9BFADC50-06F6-4709-8F40-687BC6FABFC9}" dt="2020-10-12T16:47:01.058" v="1894" actId="26606"/>
          <ac:cxnSpMkLst>
            <pc:docMk/>
            <pc:sldMk cId="314864435" sldId="276"/>
            <ac:cxnSpMk id="57" creationId="{23AAC9B5-8015-485C-ACF9-A750390E9A56}"/>
          </ac:cxnSpMkLst>
        </pc:cxnChg>
        <pc:cxnChg chg="add del">
          <ac:chgData name="Ingibjörg Jónsdóttir" userId="67d49888-e7ae-4f38-972e-8219a51b9551" providerId="ADAL" clId="{9BFADC50-06F6-4709-8F40-687BC6FABFC9}" dt="2020-10-12T16:48:46.580" v="1922" actId="26606"/>
          <ac:cxnSpMkLst>
            <pc:docMk/>
            <pc:sldMk cId="314864435" sldId="276"/>
            <ac:cxnSpMk id="213" creationId="{3E2D009B-70F6-4703-A06F-6829E40A1156}"/>
          </ac:cxnSpMkLst>
        </pc:cxnChg>
        <pc:cxnChg chg="add del">
          <ac:chgData name="Ingibjörg Jónsdóttir" userId="67d49888-e7ae-4f38-972e-8219a51b9551" providerId="ADAL" clId="{9BFADC50-06F6-4709-8F40-687BC6FABFC9}" dt="2020-10-12T16:48:59.003" v="1926" actId="26606"/>
          <ac:cxnSpMkLst>
            <pc:docMk/>
            <pc:sldMk cId="314864435" sldId="276"/>
            <ac:cxnSpMk id="224" creationId="{3E2D009B-70F6-4703-A06F-6829E40A1156}"/>
          </ac:cxnSpMkLst>
        </pc:cxnChg>
        <pc:cxnChg chg="add del">
          <ac:chgData name="Ingibjörg Jónsdóttir" userId="67d49888-e7ae-4f38-972e-8219a51b9551" providerId="ADAL" clId="{9BFADC50-06F6-4709-8F40-687BC6FABFC9}" dt="2020-10-14T11:12:07.882" v="4875" actId="26606"/>
          <ac:cxnSpMkLst>
            <pc:docMk/>
            <pc:sldMk cId="314864435" sldId="276"/>
            <ac:cxnSpMk id="261" creationId="{23AAC9B5-8015-485C-ACF9-A750390E9A56}"/>
          </ac:cxnSpMkLst>
        </pc:cxnChg>
      </pc:sldChg>
      <pc:sldChg chg="addSp delSp modSp add mod">
        <pc:chgData name="Ingibjörg Jónsdóttir" userId="67d49888-e7ae-4f38-972e-8219a51b9551" providerId="ADAL" clId="{9BFADC50-06F6-4709-8F40-687BC6FABFC9}" dt="2020-10-14T11:04:59.670" v="4873" actId="20577"/>
        <pc:sldMkLst>
          <pc:docMk/>
          <pc:sldMk cId="1767998491" sldId="277"/>
        </pc:sldMkLst>
        <pc:spChg chg="mod">
          <ac:chgData name="Ingibjörg Jónsdóttir" userId="67d49888-e7ae-4f38-972e-8219a51b9551" providerId="ADAL" clId="{9BFADC50-06F6-4709-8F40-687BC6FABFC9}" dt="2020-10-13T15:39:37.640" v="2209" actId="122"/>
          <ac:spMkLst>
            <pc:docMk/>
            <pc:sldMk cId="1767998491" sldId="277"/>
            <ac:spMk id="2" creationId="{9EDB1D71-254A-437D-B996-06523B301B62}"/>
          </ac:spMkLst>
        </pc:spChg>
        <pc:spChg chg="mod ord">
          <ac:chgData name="Ingibjörg Jónsdóttir" userId="67d49888-e7ae-4f38-972e-8219a51b9551" providerId="ADAL" clId="{9BFADC50-06F6-4709-8F40-687BC6FABFC9}" dt="2020-10-14T11:04:59.670" v="4873" actId="20577"/>
          <ac:spMkLst>
            <pc:docMk/>
            <pc:sldMk cId="1767998491" sldId="277"/>
            <ac:spMk id="3" creationId="{A29CC1F4-024F-4ACB-B107-350184CC8519}"/>
          </ac:spMkLst>
        </pc:spChg>
        <pc:spChg chg="add del mod">
          <ac:chgData name="Ingibjörg Jónsdóttir" userId="67d49888-e7ae-4f38-972e-8219a51b9551" providerId="ADAL" clId="{9BFADC50-06F6-4709-8F40-687BC6FABFC9}" dt="2020-10-13T15:23:01.906" v="2195" actId="931"/>
          <ac:spMkLst>
            <pc:docMk/>
            <pc:sldMk cId="1767998491" sldId="277"/>
            <ac:spMk id="7" creationId="{2CBD330B-3A12-4139-B3C2-73664F4A08D8}"/>
          </ac:spMkLst>
        </pc:spChg>
        <pc:spChg chg="add del">
          <ac:chgData name="Ingibjörg Jónsdóttir" userId="67d49888-e7ae-4f38-972e-8219a51b9551" providerId="ADAL" clId="{9BFADC50-06F6-4709-8F40-687BC6FABFC9}" dt="2020-10-13T15:35:37.850" v="2201" actId="26606"/>
          <ac:spMkLst>
            <pc:docMk/>
            <pc:sldMk cId="1767998491" sldId="277"/>
            <ac:spMk id="42" creationId="{F56F5174-31D9-4DBB-AAB7-A1FD7BDB1352}"/>
          </ac:spMkLst>
        </pc:spChg>
        <pc:spChg chg="add del">
          <ac:chgData name="Ingibjörg Jónsdóttir" userId="67d49888-e7ae-4f38-972e-8219a51b9551" providerId="ADAL" clId="{9BFADC50-06F6-4709-8F40-687BC6FABFC9}" dt="2020-10-13T15:35:37.850" v="2201" actId="26606"/>
          <ac:spMkLst>
            <pc:docMk/>
            <pc:sldMk cId="1767998491" sldId="277"/>
            <ac:spMk id="44" creationId="{F9A95BEE-6BB1-4A28-A8E6-A34B2E42EF87}"/>
          </ac:spMkLst>
        </pc:spChg>
        <pc:spChg chg="add">
          <ac:chgData name="Ingibjörg Jónsdóttir" userId="67d49888-e7ae-4f38-972e-8219a51b9551" providerId="ADAL" clId="{9BFADC50-06F6-4709-8F40-687BC6FABFC9}" dt="2020-10-13T15:35:37.850" v="2201" actId="26606"/>
          <ac:spMkLst>
            <pc:docMk/>
            <pc:sldMk cId="1767998491" sldId="277"/>
            <ac:spMk id="51" creationId="{4B56CC07-3AFD-4C79-AFB2-0428FBBD79D1}"/>
          </ac:spMkLst>
        </pc:spChg>
        <pc:spChg chg="add">
          <ac:chgData name="Ingibjörg Jónsdóttir" userId="67d49888-e7ae-4f38-972e-8219a51b9551" providerId="ADAL" clId="{9BFADC50-06F6-4709-8F40-687BC6FABFC9}" dt="2020-10-13T15:35:37.850" v="2201" actId="26606"/>
          <ac:spMkLst>
            <pc:docMk/>
            <pc:sldMk cId="1767998491" sldId="277"/>
            <ac:spMk id="52" creationId="{4037C1C0-FADA-40C7-B923-037899A24F09}"/>
          </ac:spMkLst>
        </pc:spChg>
        <pc:picChg chg="del">
          <ac:chgData name="Ingibjörg Jónsdóttir" userId="67d49888-e7ae-4f38-972e-8219a51b9551" providerId="ADAL" clId="{9BFADC50-06F6-4709-8F40-687BC6FABFC9}" dt="2020-10-13T15:16:22.928" v="2190" actId="478"/>
          <ac:picMkLst>
            <pc:docMk/>
            <pc:sldMk cId="1767998491" sldId="277"/>
            <ac:picMk id="5" creationId="{C024EAD2-918C-4AD2-9E91-A45A3C69234D}"/>
          </ac:picMkLst>
        </pc:picChg>
        <pc:picChg chg="add del mod">
          <ac:chgData name="Ingibjörg Jónsdóttir" userId="67d49888-e7ae-4f38-972e-8219a51b9551" providerId="ADAL" clId="{9BFADC50-06F6-4709-8F40-687BC6FABFC9}" dt="2020-10-13T15:23:01.906" v="2195" actId="931"/>
          <ac:picMkLst>
            <pc:docMk/>
            <pc:sldMk cId="1767998491" sldId="277"/>
            <ac:picMk id="6" creationId="{8B5A2CB2-B7B1-46A4-9E13-064EB2EF038E}"/>
          </ac:picMkLst>
        </pc:picChg>
        <pc:picChg chg="add mod">
          <ac:chgData name="Ingibjörg Jónsdóttir" userId="67d49888-e7ae-4f38-972e-8219a51b9551" providerId="ADAL" clId="{9BFADC50-06F6-4709-8F40-687BC6FABFC9}" dt="2020-10-13T15:35:37.850" v="2201" actId="26606"/>
          <ac:picMkLst>
            <pc:docMk/>
            <pc:sldMk cId="1767998491" sldId="277"/>
            <ac:picMk id="9" creationId="{6E1F4321-DF77-4721-BDAD-397FB7A7F547}"/>
          </ac:picMkLst>
        </pc:picChg>
        <pc:picChg chg="add del">
          <ac:chgData name="Ingibjörg Jónsdóttir" userId="67d49888-e7ae-4f38-972e-8219a51b9551" providerId="ADAL" clId="{9BFADC50-06F6-4709-8F40-687BC6FABFC9}" dt="2020-10-13T15:35:37.850" v="2201" actId="26606"/>
          <ac:picMkLst>
            <pc:docMk/>
            <pc:sldMk cId="1767998491" sldId="277"/>
            <ac:picMk id="43" creationId="{AE113210-7872-481A-ADE6-3A05CCAF5EB2}"/>
          </ac:picMkLst>
        </pc:picChg>
        <pc:cxnChg chg="add del">
          <ac:chgData name="Ingibjörg Jónsdóttir" userId="67d49888-e7ae-4f38-972e-8219a51b9551" providerId="ADAL" clId="{9BFADC50-06F6-4709-8F40-687BC6FABFC9}" dt="2020-10-13T15:35:37.836" v="2200" actId="26606"/>
          <ac:cxnSpMkLst>
            <pc:docMk/>
            <pc:sldMk cId="1767998491" sldId="277"/>
            <ac:cxnSpMk id="49" creationId="{A7F400EE-A8A5-48AF-B4D6-291B52C6F0B0}"/>
          </ac:cxnSpMkLst>
        </pc:cxnChg>
      </pc:sldChg>
      <pc:sldChg chg="addSp delSp modSp add mod modNotesTx">
        <pc:chgData name="Ingibjörg Jónsdóttir" userId="67d49888-e7ae-4f38-972e-8219a51b9551" providerId="ADAL" clId="{9BFADC50-06F6-4709-8F40-687BC6FABFC9}" dt="2020-10-14T10:45:17.842" v="4809" actId="1076"/>
        <pc:sldMkLst>
          <pc:docMk/>
          <pc:sldMk cId="399002513" sldId="278"/>
        </pc:sldMkLst>
        <pc:spChg chg="mod">
          <ac:chgData name="Ingibjörg Jónsdóttir" userId="67d49888-e7ae-4f38-972e-8219a51b9551" providerId="ADAL" clId="{9BFADC50-06F6-4709-8F40-687BC6FABFC9}" dt="2020-10-14T10:45:00.900" v="4805" actId="14100"/>
          <ac:spMkLst>
            <pc:docMk/>
            <pc:sldMk cId="399002513" sldId="278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9BFADC50-06F6-4709-8F40-687BC6FABFC9}" dt="2020-10-14T10:45:17.842" v="4809" actId="1076"/>
          <ac:spMkLst>
            <pc:docMk/>
            <pc:sldMk cId="399002513" sldId="278"/>
            <ac:spMk id="3" creationId="{A29CC1F4-024F-4ACB-B107-350184CC8519}"/>
          </ac:spMkLst>
        </pc:spChg>
        <pc:spChg chg="del">
          <ac:chgData name="Ingibjörg Jónsdóttir" userId="67d49888-e7ae-4f38-972e-8219a51b9551" providerId="ADAL" clId="{9BFADC50-06F6-4709-8F40-687BC6FABFC9}" dt="2020-10-13T15:50:20.490" v="2476" actId="26606"/>
          <ac:spMkLst>
            <pc:docMk/>
            <pc:sldMk cId="399002513" sldId="278"/>
            <ac:spMk id="80" creationId="{9AF5C66A-E8F2-4E13-98A3-FE96597C5A42}"/>
          </ac:spMkLst>
        </pc:spChg>
        <pc:spChg chg="add del">
          <ac:chgData name="Ingibjörg Jónsdóttir" userId="67d49888-e7ae-4f38-972e-8219a51b9551" providerId="ADAL" clId="{9BFADC50-06F6-4709-8F40-687BC6FABFC9}" dt="2020-10-13T15:50:34.425" v="2478" actId="26606"/>
          <ac:spMkLst>
            <pc:docMk/>
            <pc:sldMk cId="399002513" sldId="278"/>
            <ac:spMk id="86" creationId="{8FC9BE17-9A7B-462D-AE50-3D8777387304}"/>
          </ac:spMkLst>
        </pc:spChg>
        <pc:spChg chg="add del">
          <ac:chgData name="Ingibjörg Jónsdóttir" userId="67d49888-e7ae-4f38-972e-8219a51b9551" providerId="ADAL" clId="{9BFADC50-06F6-4709-8F40-687BC6FABFC9}" dt="2020-10-13T15:50:34.425" v="2478" actId="26606"/>
          <ac:spMkLst>
            <pc:docMk/>
            <pc:sldMk cId="399002513" sldId="278"/>
            <ac:spMk id="88" creationId="{3EBE8569-6AEC-4B8C-8D53-2DE337CDBA65}"/>
          </ac:spMkLst>
        </pc:spChg>
        <pc:spChg chg="add del">
          <ac:chgData name="Ingibjörg Jónsdóttir" userId="67d49888-e7ae-4f38-972e-8219a51b9551" providerId="ADAL" clId="{9BFADC50-06F6-4709-8F40-687BC6FABFC9}" dt="2020-10-13T15:50:34.425" v="2478" actId="26606"/>
          <ac:spMkLst>
            <pc:docMk/>
            <pc:sldMk cId="399002513" sldId="278"/>
            <ac:spMk id="90" creationId="{55D4142C-5077-457F-A6AD-3FECFDB39685}"/>
          </ac:spMkLst>
        </pc:spChg>
        <pc:spChg chg="add del">
          <ac:chgData name="Ingibjörg Jónsdóttir" userId="67d49888-e7ae-4f38-972e-8219a51b9551" providerId="ADAL" clId="{9BFADC50-06F6-4709-8F40-687BC6FABFC9}" dt="2020-10-13T15:50:34.425" v="2478" actId="26606"/>
          <ac:spMkLst>
            <pc:docMk/>
            <pc:sldMk cId="399002513" sldId="278"/>
            <ac:spMk id="92" creationId="{7A5F0580-5EE9-419F-96EE-B6529EF6E7D0}"/>
          </ac:spMkLst>
        </pc:spChg>
        <pc:spChg chg="add del">
          <ac:chgData name="Ingibjörg Jónsdóttir" userId="67d49888-e7ae-4f38-972e-8219a51b9551" providerId="ADAL" clId="{9BFADC50-06F6-4709-8F40-687BC6FABFC9}" dt="2020-10-14T10:44:02.338" v="4793" actId="26606"/>
          <ac:spMkLst>
            <pc:docMk/>
            <pc:sldMk cId="399002513" sldId="278"/>
            <ac:spMk id="97" creationId="{6B5E2835-4E47-45B3-9CFE-732FF7B05472}"/>
          </ac:spMkLst>
        </pc:spChg>
        <pc:spChg chg="add del">
          <ac:chgData name="Ingibjörg Jónsdóttir" userId="67d49888-e7ae-4f38-972e-8219a51b9551" providerId="ADAL" clId="{9BFADC50-06F6-4709-8F40-687BC6FABFC9}" dt="2020-10-14T10:44:02.338" v="4793" actId="26606"/>
          <ac:spMkLst>
            <pc:docMk/>
            <pc:sldMk cId="399002513" sldId="278"/>
            <ac:spMk id="99" creationId="{5B45AD5D-AA52-4F7B-9362-576A39AD9E09}"/>
          </ac:spMkLst>
        </pc:spChg>
        <pc:spChg chg="add del">
          <ac:chgData name="Ingibjörg Jónsdóttir" userId="67d49888-e7ae-4f38-972e-8219a51b9551" providerId="ADAL" clId="{9BFADC50-06F6-4709-8F40-687BC6FABFC9}" dt="2020-10-14T10:44:02.338" v="4793" actId="26606"/>
          <ac:spMkLst>
            <pc:docMk/>
            <pc:sldMk cId="399002513" sldId="278"/>
            <ac:spMk id="101" creationId="{AEDD7960-4866-4399-BEF6-DD1431AB4E34}"/>
          </ac:spMkLst>
        </pc:spChg>
        <pc:spChg chg="add del">
          <ac:chgData name="Ingibjörg Jónsdóttir" userId="67d49888-e7ae-4f38-972e-8219a51b9551" providerId="ADAL" clId="{9BFADC50-06F6-4709-8F40-687BC6FABFC9}" dt="2020-10-14T10:44:02.338" v="4793" actId="26606"/>
          <ac:spMkLst>
            <pc:docMk/>
            <pc:sldMk cId="399002513" sldId="278"/>
            <ac:spMk id="103" creationId="{55D4142C-5077-457F-A6AD-3FECFDB39685}"/>
          </ac:spMkLst>
        </pc:spChg>
        <pc:spChg chg="add del">
          <ac:chgData name="Ingibjörg Jónsdóttir" userId="67d49888-e7ae-4f38-972e-8219a51b9551" providerId="ADAL" clId="{9BFADC50-06F6-4709-8F40-687BC6FABFC9}" dt="2020-10-14T10:44:02.338" v="4793" actId="26606"/>
          <ac:spMkLst>
            <pc:docMk/>
            <pc:sldMk cId="399002513" sldId="278"/>
            <ac:spMk id="105" creationId="{7A5F0580-5EE9-419F-96EE-B6529EF6E7D0}"/>
          </ac:spMkLst>
        </pc:spChg>
        <pc:spChg chg="add del">
          <ac:chgData name="Ingibjörg Jónsdóttir" userId="67d49888-e7ae-4f38-972e-8219a51b9551" providerId="ADAL" clId="{9BFADC50-06F6-4709-8F40-687BC6FABFC9}" dt="2020-10-14T10:44:20.342" v="4797" actId="26606"/>
          <ac:spMkLst>
            <pc:docMk/>
            <pc:sldMk cId="399002513" sldId="278"/>
            <ac:spMk id="110" creationId="{DC6BEC6B-5C77-412D-B45A-5B0F46FEDAC7}"/>
          </ac:spMkLst>
        </pc:spChg>
        <pc:spChg chg="add del">
          <ac:chgData name="Ingibjörg Jónsdóttir" userId="67d49888-e7ae-4f38-972e-8219a51b9551" providerId="ADAL" clId="{9BFADC50-06F6-4709-8F40-687BC6FABFC9}" dt="2020-10-14T10:44:20.331" v="4796" actId="26606"/>
          <ac:spMkLst>
            <pc:docMk/>
            <pc:sldMk cId="399002513" sldId="278"/>
            <ac:spMk id="115" creationId="{5E39A796-BE83-48B1-B33F-35C4A32AAB57}"/>
          </ac:spMkLst>
        </pc:spChg>
        <pc:spChg chg="add del">
          <ac:chgData name="Ingibjörg Jónsdóttir" userId="67d49888-e7ae-4f38-972e-8219a51b9551" providerId="ADAL" clId="{9BFADC50-06F6-4709-8F40-687BC6FABFC9}" dt="2020-10-14T10:44:20.331" v="4796" actId="26606"/>
          <ac:spMkLst>
            <pc:docMk/>
            <pc:sldMk cId="399002513" sldId="278"/>
            <ac:spMk id="117" creationId="{72F84B47-E267-4194-8194-831DB7B5547F}"/>
          </ac:spMkLst>
        </pc:spChg>
        <pc:spChg chg="add del">
          <ac:chgData name="Ingibjörg Jónsdóttir" userId="67d49888-e7ae-4f38-972e-8219a51b9551" providerId="ADAL" clId="{9BFADC50-06F6-4709-8F40-687BC6FABFC9}" dt="2020-10-14T10:44:37.127" v="4801" actId="26606"/>
          <ac:spMkLst>
            <pc:docMk/>
            <pc:sldMk cId="399002513" sldId="278"/>
            <ac:spMk id="119" creationId="{9427AF5F-9A0E-42B7-A252-FD64C9885F9C}"/>
          </ac:spMkLst>
        </pc:spChg>
        <pc:spChg chg="add">
          <ac:chgData name="Ingibjörg Jónsdóttir" userId="67d49888-e7ae-4f38-972e-8219a51b9551" providerId="ADAL" clId="{9BFADC50-06F6-4709-8F40-687BC6FABFC9}" dt="2020-10-14T10:44:37.127" v="4801" actId="26606"/>
          <ac:spMkLst>
            <pc:docMk/>
            <pc:sldMk cId="399002513" sldId="278"/>
            <ac:spMk id="126" creationId="{CEF6118E-44FB-4509-B4D9-129052E4C6EE}"/>
          </ac:spMkLst>
        </pc:spChg>
        <pc:picChg chg="add del">
          <ac:chgData name="Ingibjörg Jónsdóttir" userId="67d49888-e7ae-4f38-972e-8219a51b9551" providerId="ADAL" clId="{9BFADC50-06F6-4709-8F40-687BC6FABFC9}" dt="2020-10-13T15:42:45.146" v="2472" actId="21"/>
          <ac:picMkLst>
            <pc:docMk/>
            <pc:sldMk cId="399002513" sldId="278"/>
            <ac:picMk id="5" creationId="{4C5AF2C6-C66D-4C44-9739-F343E527E4F1}"/>
          </ac:picMkLst>
        </pc:picChg>
        <pc:picChg chg="add mod ord">
          <ac:chgData name="Ingibjörg Jónsdóttir" userId="67d49888-e7ae-4f38-972e-8219a51b9551" providerId="ADAL" clId="{9BFADC50-06F6-4709-8F40-687BC6FABFC9}" dt="2020-10-14T10:44:37.127" v="4801" actId="26606"/>
          <ac:picMkLst>
            <pc:docMk/>
            <pc:sldMk cId="399002513" sldId="278"/>
            <ac:picMk id="6" creationId="{8D49DBEF-1E06-4358-A3E1-D71FCF9F8977}"/>
          </ac:picMkLst>
        </pc:picChg>
        <pc:picChg chg="del">
          <ac:chgData name="Ingibjörg Jónsdóttir" userId="67d49888-e7ae-4f38-972e-8219a51b9551" providerId="ADAL" clId="{9BFADC50-06F6-4709-8F40-687BC6FABFC9}" dt="2020-10-13T15:50:20.490" v="2476" actId="26606"/>
          <ac:picMkLst>
            <pc:docMk/>
            <pc:sldMk cId="399002513" sldId="278"/>
            <ac:picMk id="81" creationId="{AC860275-E106-493A-8BF0-E0A91130EF6A}"/>
          </ac:picMkLst>
        </pc:picChg>
        <pc:cxnChg chg="add del">
          <ac:chgData name="Ingibjörg Jónsdóttir" userId="67d49888-e7ae-4f38-972e-8219a51b9551" providerId="ADAL" clId="{9BFADC50-06F6-4709-8F40-687BC6FABFC9}" dt="2020-10-14T10:44:37.100" v="4800" actId="26606"/>
          <ac:cxnSpMkLst>
            <pc:docMk/>
            <pc:sldMk cId="399002513" sldId="278"/>
            <ac:cxnSpMk id="124" creationId="{E4A809D5-3600-46D4-A466-67F2349A54FB}"/>
          </ac:cxnSpMkLst>
        </pc:cxnChg>
      </pc:sldChg>
      <pc:sldChg chg="addSp delSp modSp add mod modNotesTx">
        <pc:chgData name="Ingibjörg Jónsdóttir" userId="67d49888-e7ae-4f38-972e-8219a51b9551" providerId="ADAL" clId="{9BFADC50-06F6-4709-8F40-687BC6FABFC9}" dt="2020-10-14T09:37:16.695" v="3143" actId="20577"/>
        <pc:sldMkLst>
          <pc:docMk/>
          <pc:sldMk cId="2806971219" sldId="279"/>
        </pc:sldMkLst>
        <pc:spChg chg="mod">
          <ac:chgData name="Ingibjörg Jónsdóttir" userId="67d49888-e7ae-4f38-972e-8219a51b9551" providerId="ADAL" clId="{9BFADC50-06F6-4709-8F40-687BC6FABFC9}" dt="2020-10-14T09:33:11.882" v="2850" actId="1076"/>
          <ac:spMkLst>
            <pc:docMk/>
            <pc:sldMk cId="2806971219" sldId="279"/>
            <ac:spMk id="2" creationId="{9EDB1D71-254A-437D-B996-06523B301B62}"/>
          </ac:spMkLst>
        </pc:spChg>
        <pc:spChg chg="mod ord">
          <ac:chgData name="Ingibjörg Jónsdóttir" userId="67d49888-e7ae-4f38-972e-8219a51b9551" providerId="ADAL" clId="{9BFADC50-06F6-4709-8F40-687BC6FABFC9}" dt="2020-10-14T09:33:48.523" v="2866" actId="1076"/>
          <ac:spMkLst>
            <pc:docMk/>
            <pc:sldMk cId="2806971219" sldId="279"/>
            <ac:spMk id="3" creationId="{A29CC1F4-024F-4ACB-B107-350184CC8519}"/>
          </ac:spMkLst>
        </pc:spChg>
        <pc:spChg chg="del">
          <ac:chgData name="Ingibjörg Jónsdóttir" userId="67d49888-e7ae-4f38-972e-8219a51b9551" providerId="ADAL" clId="{9BFADC50-06F6-4709-8F40-687BC6FABFC9}" dt="2020-10-14T09:32:42.139" v="2844" actId="21"/>
          <ac:spMkLst>
            <pc:docMk/>
            <pc:sldMk cId="2806971219" sldId="279"/>
            <ac:spMk id="6" creationId="{C4DB5ADB-E75B-4AAC-A874-3EE1ED307C43}"/>
          </ac:spMkLst>
        </pc:spChg>
        <pc:spChg chg="add mod">
          <ac:chgData name="Ingibjörg Jónsdóttir" userId="67d49888-e7ae-4f38-972e-8219a51b9551" providerId="ADAL" clId="{9BFADC50-06F6-4709-8F40-687BC6FABFC9}" dt="2020-10-14T09:33:06.020" v="2849" actId="26606"/>
          <ac:spMkLst>
            <pc:docMk/>
            <pc:sldMk cId="2806971219" sldId="279"/>
            <ac:spMk id="8" creationId="{8E5F7DB1-525B-413E-8334-979BE82A70E5}"/>
          </ac:spMkLst>
        </pc:spChg>
        <pc:spChg chg="add del">
          <ac:chgData name="Ingibjörg Jónsdóttir" userId="67d49888-e7ae-4f38-972e-8219a51b9551" providerId="ADAL" clId="{9BFADC50-06F6-4709-8F40-687BC6FABFC9}" dt="2020-10-14T09:33:06.020" v="2849" actId="26606"/>
          <ac:spMkLst>
            <pc:docMk/>
            <pc:sldMk cId="2806971219" sldId="279"/>
            <ac:spMk id="116" creationId="{B05E4F47-B148-49E0-B472-BBF149315524}"/>
          </ac:spMkLst>
        </pc:spChg>
        <pc:spChg chg="add del">
          <ac:chgData name="Ingibjörg Jónsdóttir" userId="67d49888-e7ae-4f38-972e-8219a51b9551" providerId="ADAL" clId="{9BFADC50-06F6-4709-8F40-687BC6FABFC9}" dt="2020-10-14T09:33:06.020" v="2849" actId="26606"/>
          <ac:spMkLst>
            <pc:docMk/>
            <pc:sldMk cId="2806971219" sldId="279"/>
            <ac:spMk id="118" creationId="{684BF3E1-C321-4F38-85CF-FEBBEEC15E2D}"/>
          </ac:spMkLst>
        </pc:spChg>
        <pc:spChg chg="add del">
          <ac:chgData name="Ingibjörg Jónsdóttir" userId="67d49888-e7ae-4f38-972e-8219a51b9551" providerId="ADAL" clId="{9BFADC50-06F6-4709-8F40-687BC6FABFC9}" dt="2020-10-14T09:33:00.884" v="2846" actId="26606"/>
          <ac:spMkLst>
            <pc:docMk/>
            <pc:sldMk cId="2806971219" sldId="279"/>
            <ac:spMk id="123" creationId="{3CD9DF72-87A3-404E-A828-84CBF11A8303}"/>
          </ac:spMkLst>
        </pc:spChg>
        <pc:spChg chg="add del">
          <ac:chgData name="Ingibjörg Jónsdóttir" userId="67d49888-e7ae-4f38-972e-8219a51b9551" providerId="ADAL" clId="{9BFADC50-06F6-4709-8F40-687BC6FABFC9}" dt="2020-10-14T09:33:06.001" v="2848" actId="26606"/>
          <ac:spMkLst>
            <pc:docMk/>
            <pc:sldMk cId="2806971219" sldId="279"/>
            <ac:spMk id="147" creationId="{828D1E49-2A21-4A83-A0E0-FB1597B4B2ED}"/>
          </ac:spMkLst>
        </pc:spChg>
        <pc:spChg chg="add del">
          <ac:chgData name="Ingibjörg Jónsdóttir" userId="67d49888-e7ae-4f38-972e-8219a51b9551" providerId="ADAL" clId="{9BFADC50-06F6-4709-8F40-687BC6FABFC9}" dt="2020-10-14T09:33:06.001" v="2848" actId="26606"/>
          <ac:spMkLst>
            <pc:docMk/>
            <pc:sldMk cId="2806971219" sldId="279"/>
            <ac:spMk id="148" creationId="{E972DE0D-2E53-4159-ABD3-C601524262C2}"/>
          </ac:spMkLst>
        </pc:spChg>
        <pc:spChg chg="add">
          <ac:chgData name="Ingibjörg Jónsdóttir" userId="67d49888-e7ae-4f38-972e-8219a51b9551" providerId="ADAL" clId="{9BFADC50-06F6-4709-8F40-687BC6FABFC9}" dt="2020-10-14T09:33:06.020" v="2849" actId="26606"/>
          <ac:spMkLst>
            <pc:docMk/>
            <pc:sldMk cId="2806971219" sldId="279"/>
            <ac:spMk id="151" creationId="{3CD9DF72-87A3-404E-A828-84CBF11A8303}"/>
          </ac:spMkLst>
        </pc:spChg>
        <pc:grpChg chg="add del">
          <ac:chgData name="Ingibjörg Jónsdóttir" userId="67d49888-e7ae-4f38-972e-8219a51b9551" providerId="ADAL" clId="{9BFADC50-06F6-4709-8F40-687BC6FABFC9}" dt="2020-10-14T09:33:06.001" v="2848" actId="26606"/>
          <ac:grpSpMkLst>
            <pc:docMk/>
            <pc:sldMk cId="2806971219" sldId="279"/>
            <ac:grpSpMk id="149" creationId="{088B852E-5494-418B-A833-75CF016A9E20}"/>
          </ac:grpSpMkLst>
        </pc:grpChg>
        <pc:picChg chg="del mod">
          <ac:chgData name="Ingibjörg Jónsdóttir" userId="67d49888-e7ae-4f38-972e-8219a51b9551" providerId="ADAL" clId="{9BFADC50-06F6-4709-8F40-687BC6FABFC9}" dt="2020-10-14T09:32:42.139" v="2844" actId="21"/>
          <ac:picMkLst>
            <pc:docMk/>
            <pc:sldMk cId="2806971219" sldId="279"/>
            <ac:picMk id="5" creationId="{199F56FF-F393-4670-8E41-147D971D7ECB}"/>
          </ac:picMkLst>
        </pc:picChg>
        <pc:picChg chg="add mod ord">
          <ac:chgData name="Ingibjörg Jónsdóttir" userId="67d49888-e7ae-4f38-972e-8219a51b9551" providerId="ADAL" clId="{9BFADC50-06F6-4709-8F40-687BC6FABFC9}" dt="2020-10-14T09:33:48.974" v="2867" actId="1076"/>
          <ac:picMkLst>
            <pc:docMk/>
            <pc:sldMk cId="2806971219" sldId="279"/>
            <ac:picMk id="7" creationId="{21613BB0-04AF-4151-9ACD-F68C544CF78E}"/>
          </ac:picMkLst>
        </pc:picChg>
        <pc:picChg chg="add del">
          <ac:chgData name="Ingibjörg Jónsdóttir" userId="67d49888-e7ae-4f38-972e-8219a51b9551" providerId="ADAL" clId="{9BFADC50-06F6-4709-8F40-687BC6FABFC9}" dt="2020-10-14T09:33:06.020" v="2849" actId="26606"/>
          <ac:picMkLst>
            <pc:docMk/>
            <pc:sldMk cId="2806971219" sldId="279"/>
            <ac:picMk id="117" creationId="{7A2CE8EB-F719-4F84-9E91-F538438CAC76}"/>
          </ac:picMkLst>
        </pc:picChg>
        <pc:cxnChg chg="add del">
          <ac:chgData name="Ingibjörg Jónsdóttir" userId="67d49888-e7ae-4f38-972e-8219a51b9551" providerId="ADAL" clId="{9BFADC50-06F6-4709-8F40-687BC6FABFC9}" dt="2020-10-14T09:33:00.884" v="2846" actId="26606"/>
          <ac:cxnSpMkLst>
            <pc:docMk/>
            <pc:sldMk cId="2806971219" sldId="279"/>
            <ac:cxnSpMk id="125" creationId="{20E3A342-4D61-4E3F-AF90-1AB42AEB96CC}"/>
          </ac:cxnSpMkLst>
        </pc:cxnChg>
        <pc:cxnChg chg="add">
          <ac:chgData name="Ingibjörg Jónsdóttir" userId="67d49888-e7ae-4f38-972e-8219a51b9551" providerId="ADAL" clId="{9BFADC50-06F6-4709-8F40-687BC6FABFC9}" dt="2020-10-14T09:33:06.020" v="2849" actId="26606"/>
          <ac:cxnSpMkLst>
            <pc:docMk/>
            <pc:sldMk cId="2806971219" sldId="279"/>
            <ac:cxnSpMk id="152" creationId="{20E3A342-4D61-4E3F-AF90-1AB42AEB96CC}"/>
          </ac:cxnSpMkLst>
        </pc:cxnChg>
      </pc:sldChg>
      <pc:sldChg chg="addSp delSp modSp add mod ord">
        <pc:chgData name="Ingibjörg Jónsdóttir" userId="67d49888-e7ae-4f38-972e-8219a51b9551" providerId="ADAL" clId="{9BFADC50-06F6-4709-8F40-687BC6FABFC9}" dt="2020-10-14T09:53:24.133" v="3677"/>
        <pc:sldMkLst>
          <pc:docMk/>
          <pc:sldMk cId="613653778" sldId="280"/>
        </pc:sldMkLst>
        <pc:spChg chg="mod">
          <ac:chgData name="Ingibjörg Jónsdóttir" userId="67d49888-e7ae-4f38-972e-8219a51b9551" providerId="ADAL" clId="{9BFADC50-06F6-4709-8F40-687BC6FABFC9}" dt="2020-10-14T09:46:01.472" v="3652" actId="2711"/>
          <ac:spMkLst>
            <pc:docMk/>
            <pc:sldMk cId="613653778" sldId="280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9BFADC50-06F6-4709-8F40-687BC6FABFC9}" dt="2020-10-14T09:46:58.188" v="3666" actId="27636"/>
          <ac:spMkLst>
            <pc:docMk/>
            <pc:sldMk cId="613653778" sldId="280"/>
            <ac:spMk id="3" creationId="{A29CC1F4-024F-4ACB-B107-350184CC8519}"/>
          </ac:spMkLst>
        </pc:spChg>
        <pc:spChg chg="del">
          <ac:chgData name="Ingibjörg Jónsdóttir" userId="67d49888-e7ae-4f38-972e-8219a51b9551" providerId="ADAL" clId="{9BFADC50-06F6-4709-8F40-687BC6FABFC9}" dt="2020-10-14T09:45:47.105" v="3628" actId="26606"/>
          <ac:spMkLst>
            <pc:docMk/>
            <pc:sldMk cId="613653778" sldId="280"/>
            <ac:spMk id="23" creationId="{3B854194-185D-494D-905C-7C7CB2E30F6E}"/>
          </ac:spMkLst>
        </pc:spChg>
        <pc:spChg chg="del">
          <ac:chgData name="Ingibjörg Jónsdóttir" userId="67d49888-e7ae-4f38-972e-8219a51b9551" providerId="ADAL" clId="{9BFADC50-06F6-4709-8F40-687BC6FABFC9}" dt="2020-10-14T09:45:47.105" v="3628" actId="26606"/>
          <ac:spMkLst>
            <pc:docMk/>
            <pc:sldMk cId="613653778" sldId="280"/>
            <ac:spMk id="25" creationId="{B4F5FA0D-0104-4987-8241-EFF7C85B88DE}"/>
          </ac:spMkLst>
        </pc:spChg>
        <pc:picChg chg="add mod">
          <ac:chgData name="Ingibjörg Jónsdóttir" userId="67d49888-e7ae-4f38-972e-8219a51b9551" providerId="ADAL" clId="{9BFADC50-06F6-4709-8F40-687BC6FABFC9}" dt="2020-10-14T09:45:47.105" v="3628" actId="26606"/>
          <ac:picMkLst>
            <pc:docMk/>
            <pc:sldMk cId="613653778" sldId="280"/>
            <ac:picMk id="5" creationId="{725695E1-6EBB-45C9-B6C5-0F2712058754}"/>
          </ac:picMkLst>
        </pc:picChg>
        <pc:picChg chg="del">
          <ac:chgData name="Ingibjörg Jónsdóttir" userId="67d49888-e7ae-4f38-972e-8219a51b9551" providerId="ADAL" clId="{9BFADC50-06F6-4709-8F40-687BC6FABFC9}" dt="2020-10-14T09:45:47.105" v="3628" actId="26606"/>
          <ac:picMkLst>
            <pc:docMk/>
            <pc:sldMk cId="613653778" sldId="280"/>
            <ac:picMk id="27" creationId="{2897127E-6CEF-446C-BE87-93B7C46E49D1}"/>
          </ac:picMkLst>
        </pc:picChg>
        <pc:cxnChg chg="add">
          <ac:chgData name="Ingibjörg Jónsdóttir" userId="67d49888-e7ae-4f38-972e-8219a51b9551" providerId="ADAL" clId="{9BFADC50-06F6-4709-8F40-687BC6FABFC9}" dt="2020-10-14T09:45:47.105" v="3628" actId="26606"/>
          <ac:cxnSpMkLst>
            <pc:docMk/>
            <pc:sldMk cId="613653778" sldId="280"/>
            <ac:cxnSpMk id="32" creationId="{E4A809D5-3600-46D4-A466-67F2349A54FB}"/>
          </ac:cxnSpMkLst>
        </pc:cxnChg>
      </pc:sldChg>
      <pc:sldChg chg="addSp delSp modSp new mod setBg">
        <pc:chgData name="Ingibjörg Jónsdóttir" userId="67d49888-e7ae-4f38-972e-8219a51b9551" providerId="ADAL" clId="{9BFADC50-06F6-4709-8F40-687BC6FABFC9}" dt="2020-10-14T10:23:13.657" v="4497" actId="26606"/>
        <pc:sldMkLst>
          <pc:docMk/>
          <pc:sldMk cId="1041622510" sldId="281"/>
        </pc:sldMkLst>
        <pc:spChg chg="mod">
          <ac:chgData name="Ingibjörg Jónsdóttir" userId="67d49888-e7ae-4f38-972e-8219a51b9551" providerId="ADAL" clId="{9BFADC50-06F6-4709-8F40-687BC6FABFC9}" dt="2020-10-14T10:23:13.657" v="4497" actId="26606"/>
          <ac:spMkLst>
            <pc:docMk/>
            <pc:sldMk cId="1041622510" sldId="281"/>
            <ac:spMk id="2" creationId="{3877A8FB-E32E-42DE-8F3A-815FF9651F66}"/>
          </ac:spMkLst>
        </pc:spChg>
        <pc:spChg chg="mod">
          <ac:chgData name="Ingibjörg Jónsdóttir" userId="67d49888-e7ae-4f38-972e-8219a51b9551" providerId="ADAL" clId="{9BFADC50-06F6-4709-8F40-687BC6FABFC9}" dt="2020-10-14T10:23:13.657" v="4497" actId="26606"/>
          <ac:spMkLst>
            <pc:docMk/>
            <pc:sldMk cId="1041622510" sldId="281"/>
            <ac:spMk id="3" creationId="{C469DC44-631A-4405-98F8-5AF1A7B3CEA1}"/>
          </ac:spMkLst>
        </pc:spChg>
        <pc:spChg chg="add del">
          <ac:chgData name="Ingibjörg Jónsdóttir" userId="67d49888-e7ae-4f38-972e-8219a51b9551" providerId="ADAL" clId="{9BFADC50-06F6-4709-8F40-687BC6FABFC9}" dt="2020-10-14T10:23:13.657" v="4497" actId="26606"/>
          <ac:spMkLst>
            <pc:docMk/>
            <pc:sldMk cId="1041622510" sldId="281"/>
            <ac:spMk id="15" creationId="{201CC55D-ED54-4C5C-95E6-10947BD1103B}"/>
          </ac:spMkLst>
        </pc:spChg>
        <pc:spChg chg="add del">
          <ac:chgData name="Ingibjörg Jónsdóttir" userId="67d49888-e7ae-4f38-972e-8219a51b9551" providerId="ADAL" clId="{9BFADC50-06F6-4709-8F40-687BC6FABFC9}" dt="2020-10-14T10:23:13.657" v="4497" actId="26606"/>
          <ac:spMkLst>
            <pc:docMk/>
            <pc:sldMk cId="1041622510" sldId="281"/>
            <ac:spMk id="21" creationId="{3873B707-463F-40B0-8227-E8CC6C67EB25}"/>
          </ac:spMkLst>
        </pc:spChg>
        <pc:spChg chg="add del">
          <ac:chgData name="Ingibjörg Jónsdóttir" userId="67d49888-e7ae-4f38-972e-8219a51b9551" providerId="ADAL" clId="{9BFADC50-06F6-4709-8F40-687BC6FABFC9}" dt="2020-10-14T10:23:13.657" v="4497" actId="26606"/>
          <ac:spMkLst>
            <pc:docMk/>
            <pc:sldMk cId="1041622510" sldId="281"/>
            <ac:spMk id="23" creationId="{C13237C8-E62C-4F0D-A318-BD6FB6C2D138}"/>
          </ac:spMkLst>
        </pc:spChg>
        <pc:spChg chg="add del">
          <ac:chgData name="Ingibjörg Jónsdóttir" userId="67d49888-e7ae-4f38-972e-8219a51b9551" providerId="ADAL" clId="{9BFADC50-06F6-4709-8F40-687BC6FABFC9}" dt="2020-10-14T10:23:13.657" v="4497" actId="26606"/>
          <ac:spMkLst>
            <pc:docMk/>
            <pc:sldMk cId="1041622510" sldId="281"/>
            <ac:spMk id="25" creationId="{19C9EAEA-39D0-4B0E-A0EB-51E7B26740B1}"/>
          </ac:spMkLst>
        </pc:spChg>
        <pc:spChg chg="add">
          <ac:chgData name="Ingibjörg Jónsdóttir" userId="67d49888-e7ae-4f38-972e-8219a51b9551" providerId="ADAL" clId="{9BFADC50-06F6-4709-8F40-687BC6FABFC9}" dt="2020-10-14T10:23:13.657" v="4497" actId="26606"/>
          <ac:spMkLst>
            <pc:docMk/>
            <pc:sldMk cId="1041622510" sldId="281"/>
            <ac:spMk id="30" creationId="{60E9A6ED-B880-44EA-8D60-C9D3C82CCBD2}"/>
          </ac:spMkLst>
        </pc:spChg>
        <pc:grpChg chg="add del">
          <ac:chgData name="Ingibjörg Jónsdóttir" userId="67d49888-e7ae-4f38-972e-8219a51b9551" providerId="ADAL" clId="{9BFADC50-06F6-4709-8F40-687BC6FABFC9}" dt="2020-10-14T10:23:13.657" v="4497" actId="26606"/>
          <ac:grpSpMkLst>
            <pc:docMk/>
            <pc:sldMk cId="1041622510" sldId="281"/>
            <ac:grpSpMk id="17" creationId="{1DE889C7-FAD6-4397-98E2-05D503484459}"/>
          </ac:grpSpMkLst>
        </pc:grpChg>
        <pc:picChg chg="add mod">
          <ac:chgData name="Ingibjörg Jónsdóttir" userId="67d49888-e7ae-4f38-972e-8219a51b9551" providerId="ADAL" clId="{9BFADC50-06F6-4709-8F40-687BC6FABFC9}" dt="2020-10-14T10:23:13.657" v="4497" actId="26606"/>
          <ac:picMkLst>
            <pc:docMk/>
            <pc:sldMk cId="1041622510" sldId="281"/>
            <ac:picMk id="5" creationId="{18A0A695-0F44-4841-B138-970DFDE0F2F3}"/>
          </ac:picMkLst>
        </pc:picChg>
        <pc:cxnChg chg="add del">
          <ac:chgData name="Ingibjörg Jónsdóttir" userId="67d49888-e7ae-4f38-972e-8219a51b9551" providerId="ADAL" clId="{9BFADC50-06F6-4709-8F40-687BC6FABFC9}" dt="2020-10-14T10:16:15.692" v="4451" actId="26606"/>
          <ac:cxnSpMkLst>
            <pc:docMk/>
            <pc:sldMk cId="1041622510" sldId="281"/>
            <ac:cxnSpMk id="10" creationId="{E4A809D5-3600-46D4-A466-67F2349A54FB}"/>
          </ac:cxnSpMkLst>
        </pc:cxnChg>
      </pc:sldChg>
      <pc:sldChg chg="addSp delSp modSp new mod setBg">
        <pc:chgData name="Ingibjörg Jónsdóttir" userId="67d49888-e7ae-4f38-972e-8219a51b9551" providerId="ADAL" clId="{9BFADC50-06F6-4709-8F40-687BC6FABFC9}" dt="2020-10-14T10:22:27.182" v="4496" actId="2711"/>
        <pc:sldMkLst>
          <pc:docMk/>
          <pc:sldMk cId="3802012175" sldId="282"/>
        </pc:sldMkLst>
        <pc:spChg chg="mod">
          <ac:chgData name="Ingibjörg Jónsdóttir" userId="67d49888-e7ae-4f38-972e-8219a51b9551" providerId="ADAL" clId="{9BFADC50-06F6-4709-8F40-687BC6FABFC9}" dt="2020-10-14T10:22:27.182" v="4496" actId="2711"/>
          <ac:spMkLst>
            <pc:docMk/>
            <pc:sldMk cId="3802012175" sldId="282"/>
            <ac:spMk id="2" creationId="{C1FABA69-8562-404D-B154-FAE82D66560E}"/>
          </ac:spMkLst>
        </pc:spChg>
        <pc:spChg chg="mod">
          <ac:chgData name="Ingibjörg Jónsdóttir" userId="67d49888-e7ae-4f38-972e-8219a51b9551" providerId="ADAL" clId="{9BFADC50-06F6-4709-8F40-687BC6FABFC9}" dt="2020-10-14T10:22:14.483" v="4494" actId="5793"/>
          <ac:spMkLst>
            <pc:docMk/>
            <pc:sldMk cId="3802012175" sldId="282"/>
            <ac:spMk id="3" creationId="{D2FDD002-E939-49F2-94E1-387F9E1B677C}"/>
          </ac:spMkLst>
        </pc:spChg>
        <pc:spChg chg="add">
          <ac:chgData name="Ingibjörg Jónsdóttir" userId="67d49888-e7ae-4f38-972e-8219a51b9551" providerId="ADAL" clId="{9BFADC50-06F6-4709-8F40-687BC6FABFC9}" dt="2020-10-14T10:19:49.391" v="4458" actId="26606"/>
          <ac:spMkLst>
            <pc:docMk/>
            <pc:sldMk cId="3802012175" sldId="282"/>
            <ac:spMk id="10" creationId="{3CD9DF72-87A3-404E-A828-84CBF11A8303}"/>
          </ac:spMkLst>
        </pc:spChg>
        <pc:picChg chg="add del mod ord">
          <ac:chgData name="Ingibjörg Jónsdóttir" userId="67d49888-e7ae-4f38-972e-8219a51b9551" providerId="ADAL" clId="{9BFADC50-06F6-4709-8F40-687BC6FABFC9}" dt="2020-10-14T10:21:36.364" v="4484" actId="1076"/>
          <ac:picMkLst>
            <pc:docMk/>
            <pc:sldMk cId="3802012175" sldId="282"/>
            <ac:picMk id="5" creationId="{B40EBF80-60D4-48A5-B0A4-FE2E18573398}"/>
          </ac:picMkLst>
        </pc:picChg>
        <pc:cxnChg chg="add">
          <ac:chgData name="Ingibjörg Jónsdóttir" userId="67d49888-e7ae-4f38-972e-8219a51b9551" providerId="ADAL" clId="{9BFADC50-06F6-4709-8F40-687BC6FABFC9}" dt="2020-10-14T10:19:49.391" v="4458" actId="26606"/>
          <ac:cxnSpMkLst>
            <pc:docMk/>
            <pc:sldMk cId="3802012175" sldId="282"/>
            <ac:cxnSpMk id="12" creationId="{20E3A342-4D61-4E3F-AF90-1AB42AEB96CC}"/>
          </ac:cxnSpMkLst>
        </pc:cxnChg>
      </pc:sldChg>
    </pc:docChg>
  </pc:docChgLst>
  <pc:docChgLst>
    <pc:chgData name="Ingibjörg Jónsdóttir - FIV" userId="7ac3b85a-620a-425e-a8e1-a711d447255a" providerId="ADAL" clId="{7B57AC02-0CBF-4AD8-907E-6E9F399A8A6A}"/>
    <pc:docChg chg="delSld">
      <pc:chgData name="Ingibjörg Jónsdóttir - FIV" userId="7ac3b85a-620a-425e-a8e1-a711d447255a" providerId="ADAL" clId="{7B57AC02-0CBF-4AD8-907E-6E9F399A8A6A}" dt="2024-03-12T12:07:28.497" v="0" actId="2696"/>
      <pc:docMkLst>
        <pc:docMk/>
      </pc:docMkLst>
      <pc:sldChg chg="del">
        <pc:chgData name="Ingibjörg Jónsdóttir - FIV" userId="7ac3b85a-620a-425e-a8e1-a711d447255a" providerId="ADAL" clId="{7B57AC02-0CBF-4AD8-907E-6E9F399A8A6A}" dt="2024-03-12T12:07:28.497" v="0" actId="2696"/>
        <pc:sldMkLst>
          <pc:docMk/>
          <pc:sldMk cId="314864435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6528-B638-418A-A1C7-A93133E2524C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E0C9-C17C-4AE8-892C-3F013142E8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132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93478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542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2992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000000"/>
                </a:solidFill>
              </a:rPr>
              <a:t>Settu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niður</a:t>
            </a:r>
            <a:r>
              <a:rPr lang="en-US" sz="1200" b="1" dirty="0">
                <a:solidFill>
                  <a:srgbClr val="000000"/>
                </a:solidFill>
              </a:rPr>
              <a:t> í </a:t>
            </a:r>
            <a:r>
              <a:rPr lang="en-US" sz="1200" b="1" dirty="0" err="1">
                <a:solidFill>
                  <a:srgbClr val="000000"/>
                </a:solidFill>
              </a:rPr>
              <a:t>tösku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daginn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áður</a:t>
            </a:r>
            <a:r>
              <a:rPr lang="en-US" sz="1200" b="1" dirty="0">
                <a:solidFill>
                  <a:srgbClr val="000000"/>
                </a:solidFill>
              </a:rPr>
              <a:t> (</a:t>
            </a:r>
            <a:r>
              <a:rPr lang="en-US" sz="1200" b="1" dirty="0" err="1">
                <a:solidFill>
                  <a:srgbClr val="000000"/>
                </a:solidFill>
              </a:rPr>
              <a:t>uppfæra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glæru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eftir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covid</a:t>
            </a:r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Ganga </a:t>
            </a:r>
            <a:r>
              <a:rPr lang="en-US" dirty="0" err="1">
                <a:solidFill>
                  <a:srgbClr val="000000"/>
                </a:solidFill>
              </a:rPr>
              <a:t>frá</a:t>
            </a:r>
            <a:r>
              <a:rPr lang="en-US" dirty="0">
                <a:solidFill>
                  <a:srgbClr val="000000"/>
                </a:solidFill>
              </a:rPr>
              <a:t> í </a:t>
            </a:r>
            <a:r>
              <a:rPr lang="en-US" dirty="0" err="1">
                <a:solidFill>
                  <a:srgbClr val="000000"/>
                </a:solidFill>
              </a:rPr>
              <a:t>töskuna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Gott </a:t>
            </a:r>
            <a:r>
              <a:rPr lang="en-US" dirty="0" err="1">
                <a:solidFill>
                  <a:srgbClr val="000000"/>
                </a:solidFill>
              </a:rPr>
              <a:t>að</a:t>
            </a:r>
            <a:r>
              <a:rPr lang="en-US" dirty="0">
                <a:solidFill>
                  <a:srgbClr val="000000"/>
                </a:solidFill>
              </a:rPr>
              <a:t> ganga </a:t>
            </a:r>
            <a:r>
              <a:rPr lang="en-US" dirty="0" err="1">
                <a:solidFill>
                  <a:srgbClr val="000000"/>
                </a:solidFill>
              </a:rPr>
              <a:t>frá</a:t>
            </a:r>
            <a:r>
              <a:rPr lang="en-US" dirty="0">
                <a:solidFill>
                  <a:srgbClr val="000000"/>
                </a:solidFill>
              </a:rPr>
              <a:t> í </a:t>
            </a:r>
            <a:r>
              <a:rPr lang="en-US" dirty="0" err="1">
                <a:solidFill>
                  <a:srgbClr val="000000"/>
                </a:solidFill>
              </a:rPr>
              <a:t>töskuna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leið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þú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ert</a:t>
            </a:r>
            <a:r>
              <a:rPr lang="en-US" dirty="0">
                <a:solidFill>
                  <a:srgbClr val="000000"/>
                </a:solidFill>
              </a:rPr>
              <a:t> búin/n </a:t>
            </a:r>
            <a:r>
              <a:rPr lang="en-US" dirty="0" err="1">
                <a:solidFill>
                  <a:srgbClr val="000000"/>
                </a:solidFill>
              </a:rPr>
              <a:t>með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heimanámið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</a:rPr>
              <a:t>Minnkar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líkur</a:t>
            </a:r>
            <a:r>
              <a:rPr lang="en-US" dirty="0">
                <a:solidFill>
                  <a:srgbClr val="000000"/>
                </a:solidFill>
              </a:rPr>
              <a:t> á </a:t>
            </a:r>
            <a:r>
              <a:rPr lang="en-US" dirty="0" err="1">
                <a:solidFill>
                  <a:srgbClr val="000000"/>
                </a:solidFill>
              </a:rPr>
              <a:t>því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gleyma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einhverju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heima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295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12950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55263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5803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42211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6986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88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424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Fækka</a:t>
            </a:r>
            <a:r>
              <a:rPr lang="en-US" sz="1200" dirty="0"/>
              <a:t> </a:t>
            </a:r>
            <a:r>
              <a:rPr lang="en-US" sz="1200" dirty="0" err="1"/>
              <a:t>styrkleikum</a:t>
            </a:r>
            <a:r>
              <a:rPr lang="en-US" sz="1200" dirty="0"/>
              <a:t> </a:t>
            </a:r>
            <a:r>
              <a:rPr lang="en-US" sz="1200" dirty="0" err="1"/>
              <a:t>ef</a:t>
            </a:r>
            <a:r>
              <a:rPr lang="en-US" sz="1200" dirty="0"/>
              <a:t> </a:t>
            </a:r>
            <a:r>
              <a:rPr lang="en-US" sz="1200" dirty="0" err="1"/>
              <a:t>þetta</a:t>
            </a:r>
            <a:r>
              <a:rPr lang="en-US" sz="1200" dirty="0"/>
              <a:t> </a:t>
            </a:r>
            <a:r>
              <a:rPr lang="en-US" sz="1200" dirty="0" err="1"/>
              <a:t>reynist</a:t>
            </a:r>
            <a:r>
              <a:rPr lang="en-US" sz="1200" dirty="0"/>
              <a:t> </a:t>
            </a:r>
            <a:r>
              <a:rPr lang="en-US" sz="1200" dirty="0" err="1"/>
              <a:t>erfitt</a:t>
            </a:r>
            <a:r>
              <a:rPr lang="en-US" sz="1200" dirty="0"/>
              <a:t> - ( 7 </a:t>
            </a:r>
            <a:r>
              <a:rPr lang="en-US" sz="1200" dirty="0" err="1"/>
              <a:t>mínútur</a:t>
            </a:r>
            <a:r>
              <a:rPr lang="en-US" sz="1200" dirty="0"/>
              <a:t>)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202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Spurningar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nemendur</a:t>
            </a:r>
            <a:r>
              <a:rPr lang="en-US" dirty="0"/>
              <a:t> þurfa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í </a:t>
            </a:r>
            <a:r>
              <a:rPr lang="en-US" dirty="0" err="1"/>
              <a:t>huga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115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Kynningin</a:t>
            </a:r>
            <a:r>
              <a:rPr lang="en-US" dirty="0"/>
              <a:t> </a:t>
            </a:r>
            <a:r>
              <a:rPr lang="en-US" dirty="0" err="1"/>
              <a:t>snýr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þáttum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skipta</a:t>
            </a:r>
            <a:r>
              <a:rPr lang="en-US" dirty="0"/>
              <a:t> </a:t>
            </a:r>
            <a:r>
              <a:rPr lang="en-US" dirty="0" err="1"/>
              <a:t>máli</a:t>
            </a:r>
            <a:r>
              <a:rPr lang="en-US" dirty="0"/>
              <a:t> </a:t>
            </a:r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kemur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fjarnámi</a:t>
            </a:r>
            <a:r>
              <a:rPr lang="en-US" dirty="0"/>
              <a:t> á </a:t>
            </a:r>
            <a:r>
              <a:rPr lang="en-US" dirty="0" err="1"/>
              <a:t>heimili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533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Skoða</a:t>
            </a:r>
            <a:r>
              <a:rPr lang="en-US" dirty="0"/>
              <a:t> Excel </a:t>
            </a:r>
            <a:r>
              <a:rPr lang="en-US" dirty="0" err="1"/>
              <a:t>skjal</a:t>
            </a:r>
            <a:r>
              <a:rPr lang="en-US" dirty="0"/>
              <a:t>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920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Skoða</a:t>
            </a:r>
            <a:r>
              <a:rPr lang="en-US" dirty="0"/>
              <a:t> Excel </a:t>
            </a:r>
            <a:r>
              <a:rPr lang="en-US" dirty="0" err="1"/>
              <a:t>skjal</a:t>
            </a:r>
            <a:r>
              <a:rPr lang="en-US" dirty="0"/>
              <a:t>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847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Nemendum</a:t>
            </a:r>
            <a:r>
              <a:rPr lang="en-US" sz="1200" dirty="0"/>
              <a:t> </a:t>
            </a:r>
            <a:r>
              <a:rPr lang="en-US" sz="1200" dirty="0" err="1"/>
              <a:t>hættir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leita</a:t>
            </a:r>
            <a:r>
              <a:rPr lang="en-US" sz="1200" dirty="0"/>
              <a:t> í </a:t>
            </a:r>
            <a:r>
              <a:rPr lang="en-US" sz="1200" dirty="0" err="1"/>
              <a:t>erfiðustu</a:t>
            </a:r>
            <a:r>
              <a:rPr lang="en-US" sz="1200" dirty="0"/>
              <a:t> og oft </a:t>
            </a:r>
            <a:r>
              <a:rPr lang="en-US" sz="1200" dirty="0" err="1"/>
              <a:t>minnst</a:t>
            </a:r>
            <a:r>
              <a:rPr lang="en-US" sz="1200" dirty="0"/>
              <a:t> </a:t>
            </a:r>
            <a:r>
              <a:rPr lang="en-US" sz="1200" dirty="0" err="1"/>
              <a:t>aðkallandi</a:t>
            </a:r>
            <a:r>
              <a:rPr lang="en-US" sz="1200" dirty="0"/>
              <a:t> </a:t>
            </a:r>
            <a:r>
              <a:rPr lang="en-US" sz="1200" dirty="0" err="1"/>
              <a:t>verkefni</a:t>
            </a:r>
            <a:r>
              <a:rPr lang="en-US" sz="1200" dirty="0"/>
              <a:t> </a:t>
            </a:r>
            <a:r>
              <a:rPr lang="en-US" sz="1200" dirty="0" err="1"/>
              <a:t>þegar</a:t>
            </a:r>
            <a:r>
              <a:rPr lang="en-US" sz="1200" dirty="0"/>
              <a:t> </a:t>
            </a:r>
            <a:r>
              <a:rPr lang="en-US" sz="1200" dirty="0" err="1"/>
              <a:t>þeir</a:t>
            </a:r>
            <a:r>
              <a:rPr lang="en-US" sz="1200" dirty="0"/>
              <a:t> </a:t>
            </a:r>
            <a:r>
              <a:rPr lang="en-US" sz="1200" dirty="0" err="1"/>
              <a:t>missa</a:t>
            </a:r>
            <a:r>
              <a:rPr lang="en-US" sz="1200" dirty="0"/>
              <a:t> </a:t>
            </a:r>
            <a:r>
              <a:rPr lang="en-US" sz="1200" dirty="0" err="1"/>
              <a:t>yfirsýn</a:t>
            </a:r>
            <a:r>
              <a:rPr lang="en-US" sz="1200" dirty="0"/>
              <a:t> og </a:t>
            </a:r>
            <a:r>
              <a:rPr lang="en-US" sz="1200" dirty="0" err="1"/>
              <a:t>skipulag</a:t>
            </a:r>
            <a:r>
              <a:rPr lang="en-US" sz="1200" dirty="0"/>
              <a:t> á </a:t>
            </a:r>
            <a:r>
              <a:rPr lang="en-US" sz="1200" dirty="0" err="1"/>
              <a:t>heimavinnu</a:t>
            </a:r>
            <a:r>
              <a:rPr lang="en-US" sz="1200" dirty="0"/>
              <a:t>. </a:t>
            </a:r>
            <a:r>
              <a:rPr lang="en-US" sz="1200" dirty="0" err="1"/>
              <a:t>Muna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nota INNUNA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3389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Dæmi</a:t>
            </a:r>
            <a:r>
              <a:rPr lang="en-US" dirty="0"/>
              <a:t> um </a:t>
            </a:r>
            <a:r>
              <a:rPr lang="en-US" dirty="0" err="1"/>
              <a:t>markmið</a:t>
            </a:r>
            <a:r>
              <a:rPr lang="en-US" dirty="0"/>
              <a:t>: </a:t>
            </a:r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ætla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læra</a:t>
            </a:r>
            <a:r>
              <a:rPr lang="en-US" dirty="0"/>
              <a:t> </a:t>
            </a:r>
            <a:r>
              <a:rPr lang="en-US" dirty="0" err="1"/>
              <a:t>heimavinnu</a:t>
            </a:r>
            <a:r>
              <a:rPr lang="en-US" dirty="0"/>
              <a:t> </a:t>
            </a:r>
            <a:r>
              <a:rPr lang="en-US" dirty="0" err="1"/>
              <a:t>daglega</a:t>
            </a:r>
            <a:r>
              <a:rPr lang="en-US" dirty="0"/>
              <a:t> í </a:t>
            </a:r>
            <a:r>
              <a:rPr lang="en-US" dirty="0" err="1"/>
              <a:t>vikunni</a:t>
            </a:r>
            <a:r>
              <a:rPr lang="en-US" dirty="0"/>
              <a:t>, </a:t>
            </a:r>
            <a:r>
              <a:rPr lang="en-US" dirty="0" err="1"/>
              <a:t>a.m.k</a:t>
            </a:r>
            <a:r>
              <a:rPr lang="en-US" dirty="0"/>
              <a:t>. </a:t>
            </a:r>
            <a:r>
              <a:rPr lang="en-US" dirty="0" err="1"/>
              <a:t>tvo</a:t>
            </a:r>
            <a:r>
              <a:rPr lang="en-US" dirty="0"/>
              <a:t> tíma á </a:t>
            </a:r>
            <a:r>
              <a:rPr lang="en-US" dirty="0" err="1"/>
              <a:t>dag</a:t>
            </a:r>
            <a:r>
              <a:rPr lang="en-US" dirty="0"/>
              <a:t>, </a:t>
            </a:r>
            <a:r>
              <a:rPr lang="en-US" dirty="0" err="1"/>
              <a:t>ná</a:t>
            </a:r>
            <a:r>
              <a:rPr lang="en-US" dirty="0"/>
              <a:t> </a:t>
            </a:r>
            <a:r>
              <a:rPr lang="en-US" dirty="0" err="1"/>
              <a:t>öllum</a:t>
            </a:r>
            <a:r>
              <a:rPr lang="en-US" dirty="0"/>
              <a:t> </a:t>
            </a:r>
            <a:r>
              <a:rPr lang="en-US" dirty="0" err="1"/>
              <a:t>áföngum</a:t>
            </a:r>
            <a:r>
              <a:rPr lang="en-US" dirty="0"/>
              <a:t> í des.,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246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931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3DBA-F3DD-48C3-A283-F1A2FFA7F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7CC19-A15C-412C-A4FB-85FB30D2B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419C6-4A8D-4D88-965C-4A825475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6AE6-4D78-4FC6-BD00-75B87D67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A95F-0996-48EA-A0D3-D3597C4C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898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6A49-D7B0-4D5C-A671-9932086C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BE973-6F53-4FD3-8525-B35128C3C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7DDBA-8D4E-4999-AE03-59D336E3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A0F5-1A74-42EA-9611-E53B4C11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B1630-3A90-48BC-B9D5-4A57141F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38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28793-5F0B-4161-AB24-4D8D16648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9A6D6-0034-4BAD-AC7D-99D8B6159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B9897-9190-4C41-85F7-88A8EB93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F4B61-AD40-4820-B35F-77BDF521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7D6A6-49E6-4F46-A88E-BAD15E37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9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388A-40BB-4F25-9581-58F8B94D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A78F-1153-46F7-A9D5-C32913899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D677-7640-4E62-BAD0-BF56AB2A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57EB4-E56B-4BCF-9A1E-BE10012B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3A0F-9A6D-4AFC-A6DA-2044B07F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803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4FAF-394F-4636-BD86-5C9DE109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B6A3-288F-4C5C-83CB-862EEC61E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6CD6D-A7AC-4196-8583-C4378019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EBA2-8DBF-425A-86EB-98C0509A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136A1-3C90-40B7-8D20-08704E9F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2913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4633-FFFB-4ABA-A273-3A4A58F8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8056-A52D-4609-A1AB-84AA5DD49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C5F2E-9F92-408E-B7C9-A98823BAC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C50E8-3362-42BD-AE55-426990E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C5B09-7C89-4BE8-833A-F5E2BDB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ABE6-6F3F-4FDA-85B8-880CF35D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32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22C8-B9E5-4E83-9F88-8F1178FE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219C8-AA2F-4A85-BEFF-72B9CECC7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6796D-6ED8-4CCD-A7F7-16FED2DE1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EB585-EF7E-4A41-86FE-36198A50C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CCC3E-31A9-49D5-94B6-D28933EDA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319827-8910-45F0-AD60-74BA300E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E71D9-C2AF-4CF9-B6AC-2E69F01C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6F7A54-8B42-4DDA-9B0C-B2652FCE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0132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A393-E454-4DEB-A646-4F31545D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DDDAE-1CB4-440A-82A5-6C47FAA5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7D6FE-ED29-4A06-AED6-1FEE2A77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CAABB-7271-467E-97FD-82AED85E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6526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A4C27-B4FC-41D8-BE9E-27C6F509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92D4E-A8C4-4606-B3AD-9765D55A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AB31A-7CAA-4F31-A530-996D871E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6970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89FC-4551-4994-B1EA-0D0DCDC6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DCD2-BE68-4F90-959B-D4A3CDCB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A71CD-1A20-4889-AC0D-3C44DD132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3C7BD-4E1F-4FD2-98FE-A508DA09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CD992-751B-4A6E-AF99-F4257293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5398-103B-4D77-9487-2157150F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91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89A6-D767-4586-9080-2C69C8AD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65138-ED5C-44DB-A4BA-92F338E92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B472B-B284-4FC3-8F3B-AFE56185E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35EE7-6FF9-432D-85A8-9D6ACE13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21C15-13E9-4BC5-B8C9-F6EB6B1B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F839F-79CB-459B-92AB-93F6FA94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496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0E99F-DCD0-458E-80B0-97BCB351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48687-D16C-4BA8-BAD2-922B23E14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CB38D-26D0-46A1-97E9-88738AAB5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6AF2-290E-4BC4-8C1D-F16B6007C6EF}" type="datetimeFigureOut">
              <a:rPr lang="is-IS" smtClean="0"/>
              <a:t>12.3.2024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15BD-62B1-4D5D-A16F-A4B23379B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694C8-3E4C-4BCE-945A-862225E80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4396-4713-4703-8985-791F6DFA80C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011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flickr.com/photos/22280677@N07/227265638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60445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history1700s.com/index.php/articles/14-guest-authors/1591-tips-from-a-student-who-used-to-buy-essays-onlin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tr/photo/11648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12motivation.blogspot.com/" TargetMode="Externa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socialana.com/face-your-weaknesses-to-find-your-strengt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learnersway.net/ideas/2016/10/23/questions-at-the-heart-of-lear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time-measure-time-announcement-1020374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corinesmiles.blogspot.com/2011/05/prioritizing.html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aviationcoaching.com/en/how-to-understand-which-are-your-goal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D9ABA-C814-47CD-8CD0-7EE45CE1C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977179"/>
            <a:ext cx="6105194" cy="203105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+mn-lt"/>
              </a:rPr>
              <a:t>It always seems impossible until it´s done </a:t>
            </a:r>
            <a:r>
              <a:rPr lang="en-US" sz="1600" b="1" dirty="0">
                <a:solidFill>
                  <a:srgbClr val="FFFFFF"/>
                </a:solidFill>
                <a:latin typeface="+mn-lt"/>
              </a:rPr>
              <a:t>Nelson Mandela</a:t>
            </a:r>
            <a:endParaRPr lang="is-IS" sz="1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73DF9-69AC-423F-B29B-11CD43D3A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022" y="4203543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Hagnýtar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vinnuvenjur</a:t>
            </a:r>
            <a:r>
              <a:rPr lang="en-US" dirty="0">
                <a:solidFill>
                  <a:srgbClr val="FFFFFF"/>
                </a:solidFill>
              </a:rPr>
              <a:t> í </a:t>
            </a:r>
            <a:r>
              <a:rPr lang="en-US" dirty="0" err="1">
                <a:solidFill>
                  <a:srgbClr val="FFFFFF"/>
                </a:solidFill>
              </a:rPr>
              <a:t>námi</a:t>
            </a:r>
            <a:endParaRPr lang="is-I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FC44EC0-70A3-4949-8A29-F745E3144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972306" cy="498346"/>
          </a:xfrm>
        </p:spPr>
        <p:txBody>
          <a:bodyPr anchor="b">
            <a:noAutofit/>
          </a:bodyPr>
          <a:lstStyle/>
          <a:p>
            <a:r>
              <a:rPr lang="en-US" sz="4000" b="1">
                <a:latin typeface="+mn-lt"/>
              </a:rPr>
              <a:t>Staðsetning</a:t>
            </a:r>
            <a:r>
              <a:rPr lang="en-US" sz="3600"/>
              <a:t>	</a:t>
            </a:r>
            <a:endParaRPr lang="is-IS" sz="3600" dirty="0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904235"/>
            <a:ext cx="4940495" cy="4456224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200" b="1" dirty="0" err="1"/>
              <a:t>Lærðu</a:t>
            </a:r>
            <a:r>
              <a:rPr lang="en-US" sz="2200" b="1" dirty="0"/>
              <a:t> </a:t>
            </a:r>
            <a:r>
              <a:rPr lang="en-US" sz="2200" b="1" dirty="0" err="1"/>
              <a:t>alltaf</a:t>
            </a:r>
            <a:r>
              <a:rPr lang="en-US" sz="2200" b="1" dirty="0"/>
              <a:t> á </a:t>
            </a:r>
            <a:r>
              <a:rPr lang="en-US" sz="2200" b="1" dirty="0" err="1"/>
              <a:t>sama</a:t>
            </a:r>
            <a:r>
              <a:rPr lang="en-US" sz="2200" b="1" dirty="0"/>
              <a:t> </a:t>
            </a:r>
            <a:r>
              <a:rPr lang="en-US" sz="2200" b="1" dirty="0" err="1"/>
              <a:t>stað</a:t>
            </a:r>
            <a:r>
              <a:rPr lang="en-US" sz="2200" b="1" dirty="0"/>
              <a:t> á </a:t>
            </a:r>
            <a:r>
              <a:rPr lang="en-US" sz="2200" b="1" dirty="0" err="1"/>
              <a:t>heimilinu</a:t>
            </a:r>
            <a:endParaRPr lang="en-US" sz="2200" b="1" dirty="0"/>
          </a:p>
          <a:p>
            <a:pPr lvl="1"/>
            <a:r>
              <a:rPr lang="en-US" sz="2200" dirty="0" err="1"/>
              <a:t>Þannig</a:t>
            </a:r>
            <a:r>
              <a:rPr lang="en-US" sz="2200" dirty="0"/>
              <a:t> </a:t>
            </a:r>
            <a:r>
              <a:rPr lang="en-US" sz="2200" dirty="0" err="1"/>
              <a:t>venstu</a:t>
            </a:r>
            <a:r>
              <a:rPr lang="en-US" sz="2200" dirty="0"/>
              <a:t> </a:t>
            </a:r>
            <a:r>
              <a:rPr lang="en-US" sz="2200" dirty="0" err="1"/>
              <a:t>því</a:t>
            </a:r>
            <a:r>
              <a:rPr lang="en-US" sz="2200" dirty="0"/>
              <a:t> </a:t>
            </a:r>
            <a:r>
              <a:rPr lang="en-US" sz="2200" dirty="0" err="1"/>
              <a:t>að</a:t>
            </a:r>
            <a:r>
              <a:rPr lang="en-US" sz="2200" dirty="0"/>
              <a:t> </a:t>
            </a:r>
            <a:r>
              <a:rPr lang="en-US" sz="2200" dirty="0" err="1"/>
              <a:t>einbeita</a:t>
            </a:r>
            <a:r>
              <a:rPr lang="en-US" sz="2200" dirty="0"/>
              <a:t> </a:t>
            </a:r>
            <a:r>
              <a:rPr lang="en-US" sz="2200" dirty="0" err="1"/>
              <a:t>þér</a:t>
            </a:r>
            <a:r>
              <a:rPr lang="en-US" sz="2200" dirty="0"/>
              <a:t> </a:t>
            </a:r>
            <a:r>
              <a:rPr lang="en-US" sz="2200" dirty="0" err="1"/>
              <a:t>að</a:t>
            </a:r>
            <a:r>
              <a:rPr lang="en-US" sz="2200" dirty="0"/>
              <a:t> náminu </a:t>
            </a:r>
            <a:r>
              <a:rPr lang="en-US" sz="2200" dirty="0" err="1"/>
              <a:t>þegar</a:t>
            </a:r>
            <a:r>
              <a:rPr lang="en-US" sz="2200" dirty="0"/>
              <a:t> </a:t>
            </a:r>
            <a:r>
              <a:rPr lang="en-US" sz="2200" dirty="0" err="1"/>
              <a:t>þú</a:t>
            </a:r>
            <a:r>
              <a:rPr lang="en-US" sz="2200" dirty="0"/>
              <a:t> </a:t>
            </a:r>
            <a:r>
              <a:rPr lang="en-US" sz="2200" dirty="0" err="1"/>
              <a:t>kemur</a:t>
            </a:r>
            <a:r>
              <a:rPr lang="en-US" sz="2200" dirty="0"/>
              <a:t> </a:t>
            </a:r>
            <a:r>
              <a:rPr lang="en-US" sz="2200" dirty="0" err="1"/>
              <a:t>þér</a:t>
            </a:r>
            <a:r>
              <a:rPr lang="en-US" sz="2200" dirty="0"/>
              <a:t> </a:t>
            </a:r>
            <a:r>
              <a:rPr lang="en-US" sz="2200" dirty="0" err="1"/>
              <a:t>fyrir</a:t>
            </a:r>
            <a:r>
              <a:rPr lang="en-US" sz="2200" dirty="0"/>
              <a:t> á þessum </a:t>
            </a:r>
            <a:r>
              <a:rPr lang="en-US" sz="2200" dirty="0" err="1"/>
              <a:t>stað</a:t>
            </a:r>
            <a:r>
              <a:rPr lang="en-US" sz="2200" dirty="0"/>
              <a:t>.</a:t>
            </a:r>
          </a:p>
          <a:p>
            <a:pPr marL="457200" lvl="1" indent="0"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b="1" dirty="0" err="1"/>
              <a:t>Veldu</a:t>
            </a:r>
            <a:r>
              <a:rPr lang="en-US" sz="2200" b="1" dirty="0"/>
              <a:t> </a:t>
            </a:r>
            <a:r>
              <a:rPr lang="en-US" sz="2200" b="1" dirty="0" err="1"/>
              <a:t>stað</a:t>
            </a:r>
            <a:r>
              <a:rPr lang="en-US" sz="2200" b="1" dirty="0"/>
              <a:t> </a:t>
            </a:r>
            <a:r>
              <a:rPr lang="en-US" sz="2200" b="1" dirty="0" err="1"/>
              <a:t>sem</a:t>
            </a:r>
            <a:r>
              <a:rPr lang="en-US" sz="2200" b="1" dirty="0"/>
              <a:t> </a:t>
            </a:r>
            <a:r>
              <a:rPr lang="en-US" sz="2200" b="1" dirty="0" err="1"/>
              <a:t>þér</a:t>
            </a:r>
            <a:r>
              <a:rPr lang="en-US" sz="2200" b="1" dirty="0"/>
              <a:t> </a:t>
            </a:r>
            <a:r>
              <a:rPr lang="en-US" sz="2200" b="1" dirty="0" err="1"/>
              <a:t>líður</a:t>
            </a:r>
            <a:r>
              <a:rPr lang="en-US" sz="2200" b="1" dirty="0"/>
              <a:t> vel á og </a:t>
            </a:r>
            <a:r>
              <a:rPr lang="en-US" sz="2200" b="1" dirty="0" err="1"/>
              <a:t>þú</a:t>
            </a:r>
            <a:r>
              <a:rPr lang="en-US" sz="2200" b="1" dirty="0"/>
              <a:t> </a:t>
            </a:r>
            <a:r>
              <a:rPr lang="en-US" sz="2200" b="1" dirty="0" err="1"/>
              <a:t>færð</a:t>
            </a:r>
            <a:r>
              <a:rPr lang="en-US" sz="2200" b="1" dirty="0"/>
              <a:t> </a:t>
            </a:r>
            <a:r>
              <a:rPr lang="en-US" sz="2200" b="1" dirty="0" err="1"/>
              <a:t>vinnufrið</a:t>
            </a:r>
            <a:endParaRPr lang="en-US" sz="2200" b="1" dirty="0"/>
          </a:p>
          <a:p>
            <a:pPr marL="0" indent="0">
              <a:lnSpc>
                <a:spcPct val="100000"/>
              </a:lnSpc>
              <a:buNone/>
            </a:pPr>
            <a:endParaRPr lang="en-US" sz="2200" b="1" dirty="0"/>
          </a:p>
          <a:p>
            <a:pPr>
              <a:lnSpc>
                <a:spcPct val="110000"/>
              </a:lnSpc>
            </a:pPr>
            <a:r>
              <a:rPr lang="en-US" sz="2200" b="1" dirty="0" err="1"/>
              <a:t>Gefðu</a:t>
            </a:r>
            <a:r>
              <a:rPr lang="en-US" sz="2200" b="1" dirty="0"/>
              <a:t> </a:t>
            </a:r>
            <a:r>
              <a:rPr lang="en-US" sz="2200" b="1" dirty="0" err="1"/>
              <a:t>skýr</a:t>
            </a:r>
            <a:r>
              <a:rPr lang="en-US" sz="2200" b="1" dirty="0"/>
              <a:t> </a:t>
            </a:r>
            <a:r>
              <a:rPr lang="en-US" sz="2200" b="1" dirty="0" err="1"/>
              <a:t>skilaboð</a:t>
            </a:r>
            <a:r>
              <a:rPr lang="en-US" sz="2200" b="1" dirty="0"/>
              <a:t> </a:t>
            </a:r>
            <a:r>
              <a:rPr lang="en-US" sz="2200" b="1" dirty="0" err="1"/>
              <a:t>til</a:t>
            </a:r>
            <a:r>
              <a:rPr lang="en-US" sz="2200" b="1" dirty="0"/>
              <a:t> </a:t>
            </a:r>
            <a:r>
              <a:rPr lang="en-US" sz="2200" b="1" dirty="0" err="1"/>
              <a:t>annarra</a:t>
            </a:r>
            <a:r>
              <a:rPr lang="en-US" sz="2200" b="1" dirty="0"/>
              <a:t> á </a:t>
            </a:r>
            <a:r>
              <a:rPr lang="en-US" sz="2200" b="1" dirty="0" err="1"/>
              <a:t>heimilinu</a:t>
            </a:r>
            <a:r>
              <a:rPr lang="en-US" sz="2200" b="1" dirty="0"/>
              <a:t> </a:t>
            </a:r>
            <a:r>
              <a:rPr lang="en-US" sz="2200" b="1" dirty="0" err="1"/>
              <a:t>þegar</a:t>
            </a:r>
            <a:r>
              <a:rPr lang="en-US" sz="2200" b="1" dirty="0"/>
              <a:t> </a:t>
            </a:r>
            <a:r>
              <a:rPr lang="en-US" sz="2200" b="1" dirty="0" err="1"/>
              <a:t>þú</a:t>
            </a:r>
            <a:r>
              <a:rPr lang="en-US" sz="2200" b="1" dirty="0"/>
              <a:t> </a:t>
            </a:r>
            <a:r>
              <a:rPr lang="en-US" sz="2200" b="1" dirty="0" err="1"/>
              <a:t>þarft</a:t>
            </a:r>
            <a:r>
              <a:rPr lang="en-US" sz="2200" b="1" dirty="0"/>
              <a:t> </a:t>
            </a:r>
            <a:r>
              <a:rPr lang="en-US" sz="2200" b="1" dirty="0" err="1"/>
              <a:t>vinnufrið</a:t>
            </a:r>
            <a:r>
              <a:rPr lang="en-US" sz="2200" b="1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2200" dirty="0" err="1"/>
              <a:t>Skilaboð</a:t>
            </a:r>
            <a:r>
              <a:rPr lang="en-US" sz="2200" dirty="0"/>
              <a:t> á </a:t>
            </a:r>
            <a:r>
              <a:rPr lang="en-US" sz="2200" dirty="0" err="1"/>
              <a:t>hurðina</a:t>
            </a:r>
            <a:r>
              <a:rPr lang="en-US" sz="2200" dirty="0"/>
              <a:t> </a:t>
            </a:r>
            <a:r>
              <a:rPr lang="en-US" sz="2200" dirty="0" err="1"/>
              <a:t>eða</a:t>
            </a:r>
            <a:r>
              <a:rPr lang="en-US" sz="2200" dirty="0"/>
              <a:t> </a:t>
            </a:r>
            <a:r>
              <a:rPr lang="en-US" sz="2200" dirty="0" err="1"/>
              <a:t>ákveðið</a:t>
            </a:r>
            <a:r>
              <a:rPr lang="en-US" sz="2200" dirty="0"/>
              <a:t> </a:t>
            </a:r>
            <a:r>
              <a:rPr lang="en-US" sz="2200" dirty="0" err="1"/>
              <a:t>merki</a:t>
            </a:r>
            <a:r>
              <a:rPr lang="en-US" sz="2200" dirty="0"/>
              <a:t> á </a:t>
            </a:r>
            <a:r>
              <a:rPr lang="en-US" sz="2200" dirty="0" err="1"/>
              <a:t>hurðina</a:t>
            </a:r>
            <a:r>
              <a:rPr lang="en-US" sz="2200" dirty="0"/>
              <a:t> á </a:t>
            </a:r>
            <a:r>
              <a:rPr lang="en-US" sz="2200" dirty="0" err="1"/>
              <a:t>herberginu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0C029-F13E-49D1-9FEA-FAC48655CD11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4" tooltip="http://www.flickr.com/photos/22280677@N07/227265638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8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EE437041-BD70-42DF-85B4-C377A48BB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202" b="1072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35" y="2837329"/>
            <a:ext cx="10041961" cy="38055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 err="1"/>
              <a:t>Góð</a:t>
            </a:r>
            <a:r>
              <a:rPr lang="en-US" b="1" dirty="0"/>
              <a:t> </a:t>
            </a:r>
            <a:r>
              <a:rPr lang="en-US" b="1" dirty="0" err="1"/>
              <a:t>vinnuaðstaða</a:t>
            </a:r>
            <a:r>
              <a:rPr lang="en-US" b="1" dirty="0"/>
              <a:t> er </a:t>
            </a:r>
            <a:r>
              <a:rPr lang="en-US" b="1" dirty="0" err="1"/>
              <a:t>nauðsynleg</a:t>
            </a:r>
            <a:endParaRPr lang="en-US" b="1" dirty="0"/>
          </a:p>
          <a:p>
            <a:pPr marL="0" indent="0">
              <a:buNone/>
            </a:pPr>
            <a:endParaRPr lang="en-US" sz="2400" b="1" dirty="0"/>
          </a:p>
          <a:p>
            <a:pPr lvl="1"/>
            <a:r>
              <a:rPr lang="en-US" sz="2000" dirty="0"/>
              <a:t>Best </a:t>
            </a:r>
            <a:r>
              <a:rPr lang="en-US" sz="2000" dirty="0" err="1"/>
              <a:t>væri</a:t>
            </a:r>
            <a:r>
              <a:rPr lang="en-US" sz="2000" dirty="0"/>
              <a:t> </a:t>
            </a:r>
            <a:r>
              <a:rPr lang="en-US" sz="2000" dirty="0" err="1"/>
              <a:t>ef</a:t>
            </a:r>
            <a:r>
              <a:rPr lang="en-US" sz="2000" dirty="0"/>
              <a:t> </a:t>
            </a:r>
            <a:r>
              <a:rPr lang="en-US" sz="2000" dirty="0" err="1"/>
              <a:t>allir</a:t>
            </a:r>
            <a:r>
              <a:rPr lang="en-US" sz="2000" dirty="0"/>
              <a:t> </a:t>
            </a:r>
            <a:r>
              <a:rPr lang="en-US" sz="2000" dirty="0" err="1"/>
              <a:t>hefðu</a:t>
            </a:r>
            <a:r>
              <a:rPr lang="en-US" sz="2000" dirty="0"/>
              <a:t> </a:t>
            </a:r>
            <a:r>
              <a:rPr lang="en-US" sz="2000" dirty="0" err="1"/>
              <a:t>góða</a:t>
            </a:r>
            <a:r>
              <a:rPr lang="en-US" sz="2000" dirty="0"/>
              <a:t> </a:t>
            </a:r>
            <a:r>
              <a:rPr lang="en-US" sz="2000" dirty="0" err="1"/>
              <a:t>aðstöðu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þess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læra</a:t>
            </a:r>
            <a:r>
              <a:rPr lang="en-US" sz="2000" dirty="0"/>
              <a:t> </a:t>
            </a:r>
            <a:r>
              <a:rPr lang="en-US" sz="2000" dirty="0" err="1"/>
              <a:t>heima</a:t>
            </a:r>
            <a:r>
              <a:rPr lang="en-US" sz="2000" dirty="0"/>
              <a:t>. </a:t>
            </a:r>
            <a:r>
              <a:rPr lang="en-US" sz="2000" dirty="0" err="1"/>
              <a:t>Þetta</a:t>
            </a:r>
            <a:r>
              <a:rPr lang="en-US" sz="2000" dirty="0"/>
              <a:t> er  </a:t>
            </a:r>
            <a:r>
              <a:rPr lang="en-US" sz="2000" dirty="0" err="1"/>
              <a:t>vinnan</a:t>
            </a:r>
            <a:r>
              <a:rPr lang="en-US" sz="2000" dirty="0"/>
              <a:t> </a:t>
            </a:r>
            <a:r>
              <a:rPr lang="en-US" sz="2000" dirty="0" err="1"/>
              <a:t>þín</a:t>
            </a:r>
            <a:r>
              <a:rPr lang="en-US" sz="2000" dirty="0"/>
              <a:t> og </a:t>
            </a:r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átt</a:t>
            </a:r>
            <a:r>
              <a:rPr lang="en-US" sz="2000" dirty="0"/>
              <a:t> </a:t>
            </a:r>
            <a:r>
              <a:rPr lang="en-US" sz="2000" dirty="0" err="1"/>
              <a:t>rétt</a:t>
            </a:r>
            <a:r>
              <a:rPr lang="en-US" sz="2000" dirty="0"/>
              <a:t> á </a:t>
            </a:r>
            <a:r>
              <a:rPr lang="en-US" sz="2000" dirty="0" err="1"/>
              <a:t>góðri</a:t>
            </a:r>
            <a:r>
              <a:rPr lang="en-US" sz="2000" dirty="0"/>
              <a:t> </a:t>
            </a:r>
            <a:r>
              <a:rPr lang="en-US" sz="2000" dirty="0" err="1"/>
              <a:t>vinnuaðstöðu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þarft</a:t>
            </a:r>
            <a:r>
              <a:rPr lang="en-US" sz="2000" dirty="0"/>
              <a:t> </a:t>
            </a:r>
            <a:r>
              <a:rPr lang="en-US" sz="2000" dirty="0" err="1"/>
              <a:t>gott</a:t>
            </a:r>
            <a:r>
              <a:rPr lang="en-US" sz="2000" dirty="0"/>
              <a:t> </a:t>
            </a:r>
            <a:r>
              <a:rPr lang="en-US" sz="2000" dirty="0" err="1"/>
              <a:t>skrifborð</a:t>
            </a:r>
            <a:r>
              <a:rPr lang="en-US" sz="2000" dirty="0"/>
              <a:t>, </a:t>
            </a:r>
            <a:r>
              <a:rPr lang="en-US" sz="2000" dirty="0" err="1"/>
              <a:t>góðan</a:t>
            </a:r>
            <a:r>
              <a:rPr lang="en-US" sz="2000" dirty="0"/>
              <a:t> </a:t>
            </a:r>
            <a:r>
              <a:rPr lang="en-US" sz="2000" dirty="0" err="1"/>
              <a:t>stól</a:t>
            </a:r>
            <a:r>
              <a:rPr lang="en-US" sz="2000" dirty="0"/>
              <a:t>, </a:t>
            </a:r>
            <a:r>
              <a:rPr lang="en-US" sz="2000" dirty="0" err="1"/>
              <a:t>góða</a:t>
            </a:r>
            <a:r>
              <a:rPr lang="en-US" sz="2000" dirty="0"/>
              <a:t> </a:t>
            </a:r>
            <a:r>
              <a:rPr lang="en-US" sz="2000" dirty="0" err="1"/>
              <a:t>lýsingu</a:t>
            </a:r>
            <a:r>
              <a:rPr lang="en-US" sz="2000" dirty="0"/>
              <a:t> og </a:t>
            </a:r>
            <a:r>
              <a:rPr lang="en-US" sz="2000" dirty="0" err="1"/>
              <a:t>fartölvu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22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3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566" y="430307"/>
            <a:ext cx="6683188" cy="13850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+mn-lt"/>
              </a:rPr>
              <a:t>Vertu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tilbúin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/n</a:t>
            </a:r>
            <a:endParaRPr lang="is-I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691" y="2716306"/>
            <a:ext cx="6033097" cy="3344664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n-US" sz="2200" dirty="0" err="1">
                <a:solidFill>
                  <a:srgbClr val="000000"/>
                </a:solidFill>
              </a:rPr>
              <a:t>Áður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þú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byrjar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læra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skaltu</a:t>
            </a:r>
            <a:r>
              <a:rPr lang="en-US" sz="2200" dirty="0">
                <a:solidFill>
                  <a:srgbClr val="000000"/>
                </a:solidFill>
              </a:rPr>
              <a:t> taka allt </a:t>
            </a:r>
            <a:r>
              <a:rPr lang="en-US" sz="2200" dirty="0" err="1">
                <a:solidFill>
                  <a:srgbClr val="000000"/>
                </a:solidFill>
              </a:rPr>
              <a:t>það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til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þú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þarft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meðan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þú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lærir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Bækur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skriffæri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vasareikni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fartölvu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netsamband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o.fl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Gott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gera</a:t>
            </a:r>
            <a:r>
              <a:rPr lang="en-US" sz="2200" dirty="0">
                <a:solidFill>
                  <a:srgbClr val="000000"/>
                </a:solidFill>
              </a:rPr>
              <a:t> allt </a:t>
            </a:r>
            <a:r>
              <a:rPr lang="en-US" sz="2200" dirty="0" err="1">
                <a:solidFill>
                  <a:srgbClr val="000000"/>
                </a:solidFill>
              </a:rPr>
              <a:t>tilbúið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fyrir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morgundaginn</a:t>
            </a:r>
            <a:r>
              <a:rPr lang="en-US" sz="2200" dirty="0">
                <a:solidFill>
                  <a:srgbClr val="000000"/>
                </a:solidFill>
              </a:rPr>
              <a:t> á </a:t>
            </a:r>
            <a:r>
              <a:rPr lang="en-US" sz="2200" dirty="0" err="1">
                <a:solidFill>
                  <a:srgbClr val="000000"/>
                </a:solidFill>
              </a:rPr>
              <a:t>skrifborðinu</a:t>
            </a:r>
            <a:r>
              <a:rPr lang="en-US" sz="2200" dirty="0">
                <a:solidFill>
                  <a:srgbClr val="000000"/>
                </a:solidFill>
              </a:rPr>
              <a:t> um </a:t>
            </a:r>
            <a:r>
              <a:rPr lang="en-US" sz="2200" dirty="0" err="1">
                <a:solidFill>
                  <a:srgbClr val="000000"/>
                </a:solidFill>
              </a:rPr>
              <a:t>leið</a:t>
            </a:r>
            <a:r>
              <a:rPr lang="en-US" sz="2200" dirty="0">
                <a:solidFill>
                  <a:srgbClr val="000000"/>
                </a:solidFill>
              </a:rPr>
              <a:t> og </a:t>
            </a:r>
            <a:r>
              <a:rPr lang="en-US" sz="2200" dirty="0" err="1">
                <a:solidFill>
                  <a:srgbClr val="000000"/>
                </a:solidFill>
              </a:rPr>
              <a:t>þú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ert</a:t>
            </a:r>
            <a:r>
              <a:rPr lang="en-US" sz="2200" dirty="0">
                <a:solidFill>
                  <a:srgbClr val="000000"/>
                </a:solidFill>
              </a:rPr>
              <a:t> búin/n </a:t>
            </a:r>
            <a:r>
              <a:rPr lang="en-US" sz="2200" dirty="0" err="1">
                <a:solidFill>
                  <a:srgbClr val="000000"/>
                </a:solidFill>
              </a:rPr>
              <a:t>með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heimanámið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lvl="1"/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2200" dirty="0" err="1">
                <a:solidFill>
                  <a:srgbClr val="000000"/>
                </a:solidFill>
              </a:rPr>
              <a:t>Við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erum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syfjuð</a:t>
            </a:r>
            <a:r>
              <a:rPr lang="en-US" sz="2200" dirty="0">
                <a:solidFill>
                  <a:srgbClr val="000000"/>
                </a:solidFill>
              </a:rPr>
              <a:t> á </a:t>
            </a:r>
            <a:r>
              <a:rPr lang="en-US" sz="2200" dirty="0" err="1">
                <a:solidFill>
                  <a:srgbClr val="000000"/>
                </a:solidFill>
              </a:rPr>
              <a:t>morgnana</a:t>
            </a:r>
            <a:r>
              <a:rPr lang="en-US" sz="2200" dirty="0">
                <a:solidFill>
                  <a:srgbClr val="000000"/>
                </a:solidFill>
              </a:rPr>
              <a:t> og oft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flýta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okkur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  <a:r>
              <a:rPr lang="en-US" sz="2200" dirty="0" err="1">
                <a:solidFill>
                  <a:srgbClr val="000000"/>
                </a:solidFill>
              </a:rPr>
              <a:t>Það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tefur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þurfa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huga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því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hvað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þarf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vera </a:t>
            </a:r>
            <a:r>
              <a:rPr lang="en-US" sz="2200" dirty="0" err="1">
                <a:solidFill>
                  <a:srgbClr val="000000"/>
                </a:solidFill>
              </a:rPr>
              <a:t>tilbúið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B8897346-1916-4F18-8122-77EBE6968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0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Vinnufriður</a:t>
            </a:r>
            <a:endParaRPr lang="is-I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1694330"/>
            <a:ext cx="6358432" cy="4434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2000" b="1" dirty="0" err="1"/>
              <a:t>Lærðu</a:t>
            </a:r>
            <a:r>
              <a:rPr lang="en-US" sz="2000" b="1" dirty="0"/>
              <a:t> </a:t>
            </a:r>
            <a:r>
              <a:rPr lang="en-US" sz="2000" b="1" dirty="0" err="1"/>
              <a:t>þar</a:t>
            </a:r>
            <a:r>
              <a:rPr lang="en-US" sz="2000" b="1" dirty="0"/>
              <a:t> </a:t>
            </a:r>
            <a:r>
              <a:rPr lang="en-US" sz="2000" b="1" dirty="0" err="1"/>
              <a:t>sem</a:t>
            </a:r>
            <a:r>
              <a:rPr lang="en-US" sz="2000" b="1" dirty="0"/>
              <a:t> </a:t>
            </a:r>
            <a:r>
              <a:rPr lang="en-US" sz="2000" b="1" dirty="0" err="1"/>
              <a:t>minnst</a:t>
            </a:r>
            <a:r>
              <a:rPr lang="en-US" sz="2000" b="1" dirty="0"/>
              <a:t> er </a:t>
            </a:r>
            <a:r>
              <a:rPr lang="en-US" sz="2000" b="1" dirty="0" err="1"/>
              <a:t>truflun</a:t>
            </a:r>
            <a:endParaRPr lang="en-US" sz="2000" b="1" dirty="0"/>
          </a:p>
          <a:p>
            <a:pPr lvl="1"/>
            <a:r>
              <a:rPr lang="en-US" sz="2000" dirty="0" err="1"/>
              <a:t>Því</a:t>
            </a:r>
            <a:r>
              <a:rPr lang="en-US" sz="2000" dirty="0"/>
              <a:t> </a:t>
            </a:r>
            <a:r>
              <a:rPr lang="en-US" sz="2000" dirty="0" err="1"/>
              <a:t>færra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truflar</a:t>
            </a:r>
            <a:r>
              <a:rPr lang="en-US" sz="2000" dirty="0"/>
              <a:t> </a:t>
            </a:r>
            <a:r>
              <a:rPr lang="en-US" sz="2000" dirty="0" err="1"/>
              <a:t>þig</a:t>
            </a:r>
            <a:r>
              <a:rPr lang="en-US" sz="2000" dirty="0"/>
              <a:t>, </a:t>
            </a:r>
            <a:r>
              <a:rPr lang="en-US" sz="2000" dirty="0" err="1"/>
              <a:t>því</a:t>
            </a:r>
            <a:r>
              <a:rPr lang="en-US" sz="2000" dirty="0"/>
              <a:t> </a:t>
            </a:r>
            <a:r>
              <a:rPr lang="en-US" sz="2000" dirty="0" err="1"/>
              <a:t>betri</a:t>
            </a:r>
            <a:r>
              <a:rPr lang="en-US" sz="2000" dirty="0"/>
              <a:t> </a:t>
            </a:r>
            <a:r>
              <a:rPr lang="en-US" sz="2000" dirty="0" err="1"/>
              <a:t>verður</a:t>
            </a:r>
            <a:r>
              <a:rPr lang="en-US" sz="2000" dirty="0"/>
              <a:t> </a:t>
            </a:r>
            <a:r>
              <a:rPr lang="en-US" sz="2000" dirty="0" err="1"/>
              <a:t>einbeitingin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Lærðu</a:t>
            </a:r>
            <a:r>
              <a:rPr lang="en-US" sz="2000" dirty="0"/>
              <a:t> í </a:t>
            </a:r>
            <a:r>
              <a:rPr lang="en-US" sz="2000" dirty="0" err="1"/>
              <a:t>einrúmi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Ekki </a:t>
            </a:r>
            <a:r>
              <a:rPr lang="en-US" sz="2000" dirty="0" err="1"/>
              <a:t>læra</a:t>
            </a:r>
            <a:r>
              <a:rPr lang="en-US" sz="2000" dirty="0"/>
              <a:t> á </a:t>
            </a:r>
            <a:r>
              <a:rPr lang="en-US" sz="2000" dirty="0" err="1"/>
              <a:t>stöðum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eru</a:t>
            </a:r>
            <a:r>
              <a:rPr lang="en-US" sz="2000" dirty="0"/>
              <a:t> </a:t>
            </a:r>
            <a:r>
              <a:rPr lang="en-US" sz="2000" dirty="0" err="1"/>
              <a:t>eins</a:t>
            </a:r>
            <a:r>
              <a:rPr lang="en-US" sz="2000" dirty="0"/>
              <a:t> og </a:t>
            </a:r>
            <a:r>
              <a:rPr lang="en-US" sz="2000" dirty="0" err="1"/>
              <a:t>umferðarmiðstöð</a:t>
            </a:r>
            <a:r>
              <a:rPr lang="en-US" sz="2000" dirty="0"/>
              <a:t> </a:t>
            </a:r>
            <a:r>
              <a:rPr lang="en-US" sz="2000" dirty="0" err="1"/>
              <a:t>t.d.</a:t>
            </a:r>
            <a:r>
              <a:rPr lang="en-US" sz="2000" dirty="0"/>
              <a:t> </a:t>
            </a:r>
            <a:r>
              <a:rPr lang="en-US" sz="2000" dirty="0" err="1"/>
              <a:t>eldhúsið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Ekki </a:t>
            </a:r>
            <a:r>
              <a:rPr lang="en-US" sz="2000" dirty="0" err="1"/>
              <a:t>hlusta</a:t>
            </a:r>
            <a:r>
              <a:rPr lang="en-US" sz="2000" dirty="0"/>
              <a:t> á </a:t>
            </a:r>
            <a:r>
              <a:rPr lang="en-US" sz="2000" dirty="0" err="1"/>
              <a:t>tónlist</a:t>
            </a:r>
            <a:r>
              <a:rPr lang="en-US" sz="2000" dirty="0"/>
              <a:t> </a:t>
            </a:r>
            <a:r>
              <a:rPr lang="en-US" sz="2000" dirty="0" err="1"/>
              <a:t>þegar</a:t>
            </a:r>
            <a:r>
              <a:rPr lang="en-US" sz="2000" dirty="0"/>
              <a:t> </a:t>
            </a:r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ert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læra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Ekki </a:t>
            </a:r>
            <a:r>
              <a:rPr lang="en-US" sz="2000" dirty="0" err="1"/>
              <a:t>liggja</a:t>
            </a:r>
            <a:r>
              <a:rPr lang="en-US" sz="2000" dirty="0"/>
              <a:t> </a:t>
            </a:r>
            <a:r>
              <a:rPr lang="en-US" sz="2000" dirty="0" err="1"/>
              <a:t>útaf</a:t>
            </a:r>
            <a:r>
              <a:rPr lang="en-US" sz="2000" dirty="0"/>
              <a:t> </a:t>
            </a:r>
            <a:r>
              <a:rPr lang="en-US" sz="2000" dirty="0" err="1"/>
              <a:t>eða</a:t>
            </a:r>
            <a:r>
              <a:rPr lang="en-US" sz="2000" dirty="0"/>
              <a:t> </a:t>
            </a:r>
            <a:r>
              <a:rPr lang="en-US" sz="2000" dirty="0" err="1"/>
              <a:t>sitja</a:t>
            </a:r>
            <a:r>
              <a:rPr lang="en-US" sz="2000" dirty="0"/>
              <a:t> í </a:t>
            </a:r>
            <a:r>
              <a:rPr lang="en-US" sz="2000" dirty="0" err="1"/>
              <a:t>hægindastól</a:t>
            </a:r>
            <a:r>
              <a:rPr lang="en-US" sz="2000" dirty="0"/>
              <a:t>, </a:t>
            </a:r>
            <a:r>
              <a:rPr lang="en-US" sz="2000" dirty="0" err="1"/>
              <a:t>það</a:t>
            </a:r>
            <a:r>
              <a:rPr lang="en-US" sz="2000" dirty="0"/>
              <a:t> er </a:t>
            </a:r>
            <a:r>
              <a:rPr lang="en-US" sz="2000" dirty="0" err="1"/>
              <a:t>truflun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veldur</a:t>
            </a:r>
            <a:r>
              <a:rPr lang="en-US" sz="2000" dirty="0"/>
              <a:t> </a:t>
            </a:r>
            <a:r>
              <a:rPr lang="en-US" sz="2000" dirty="0" err="1"/>
              <a:t>því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koma</a:t>
            </a:r>
            <a:r>
              <a:rPr lang="en-US" sz="2000" dirty="0"/>
              <a:t> </a:t>
            </a:r>
            <a:r>
              <a:rPr lang="en-US" sz="2000" dirty="0" err="1"/>
              <a:t>sér</a:t>
            </a:r>
            <a:r>
              <a:rPr lang="en-US" sz="2000" dirty="0"/>
              <a:t> </a:t>
            </a:r>
            <a:r>
              <a:rPr lang="en-US" sz="2000" dirty="0" err="1"/>
              <a:t>fyrir</a:t>
            </a:r>
            <a:r>
              <a:rPr lang="en-US" sz="2000" dirty="0"/>
              <a:t> í </a:t>
            </a:r>
            <a:r>
              <a:rPr lang="en-US" sz="2000" dirty="0" err="1"/>
              <a:t>stellingum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við</a:t>
            </a:r>
            <a:r>
              <a:rPr lang="en-US" sz="2000" dirty="0"/>
              <a:t> </a:t>
            </a:r>
            <a:r>
              <a:rPr lang="en-US" sz="2000" dirty="0" err="1"/>
              <a:t>erum</a:t>
            </a:r>
            <a:r>
              <a:rPr lang="en-US" sz="2000" dirty="0"/>
              <a:t> </a:t>
            </a:r>
            <a:r>
              <a:rPr lang="en-US" sz="2000" dirty="0" err="1"/>
              <a:t>vön</a:t>
            </a:r>
            <a:r>
              <a:rPr lang="en-US" sz="2000" dirty="0"/>
              <a:t> </a:t>
            </a:r>
            <a:r>
              <a:rPr lang="en-US" sz="2000" dirty="0" err="1"/>
              <a:t>því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vera í </a:t>
            </a:r>
            <a:r>
              <a:rPr lang="en-US" sz="2000" dirty="0" err="1"/>
              <a:t>afslöppun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Slökktu</a:t>
            </a:r>
            <a:r>
              <a:rPr lang="en-US" sz="2000" dirty="0"/>
              <a:t> á ,,notification” á </a:t>
            </a:r>
            <a:r>
              <a:rPr lang="en-US" sz="2000" dirty="0" err="1"/>
              <a:t>símanum</a:t>
            </a:r>
            <a:r>
              <a:rPr lang="en-US" sz="2000" dirty="0"/>
              <a:t> </a:t>
            </a:r>
            <a:r>
              <a:rPr lang="en-US" sz="2000" dirty="0" err="1"/>
              <a:t>þínum</a:t>
            </a:r>
            <a:r>
              <a:rPr lang="en-US" sz="2000" dirty="0"/>
              <a:t>.</a:t>
            </a:r>
          </a:p>
        </p:txBody>
      </p:sp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A264F1C6-FBD0-401F-A0DD-528A98B90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285" r="16409" b="-2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7F229-DA6D-4A7B-A734-961A7C1F190F}"/>
              </a:ext>
            </a:extLst>
          </p:cNvPr>
          <p:cNvSpPr txBox="1"/>
          <p:nvPr/>
        </p:nvSpPr>
        <p:spPr>
          <a:xfrm>
            <a:off x="9123501" y="5929031"/>
            <a:ext cx="2428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4" tooltip="http://www.history1700s.com/index.php/articles/14-guest-authors/1591-tips-from-a-student-who-used-to-buy-essays-onli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8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+mn-lt"/>
              </a:rPr>
              <a:t>Eingöngu heimanámið</a:t>
            </a:r>
            <a:endParaRPr lang="is-IS" sz="400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3616"/>
            <a:ext cx="5488914" cy="4272681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en-US" sz="2000" dirty="0"/>
              <a:t>Ekki </a:t>
            </a:r>
            <a:r>
              <a:rPr lang="en-US" sz="2000" dirty="0" err="1"/>
              <a:t>hafa</a:t>
            </a:r>
            <a:r>
              <a:rPr lang="en-US" sz="2000" dirty="0"/>
              <a:t> </a:t>
            </a:r>
            <a:r>
              <a:rPr lang="en-US" sz="2000" dirty="0" err="1"/>
              <a:t>mörg</a:t>
            </a:r>
            <a:r>
              <a:rPr lang="en-US" sz="2000" dirty="0"/>
              <a:t> </a:t>
            </a:r>
            <a:r>
              <a:rPr lang="en-US" sz="2000" dirty="0" err="1"/>
              <a:t>járn</a:t>
            </a:r>
            <a:r>
              <a:rPr lang="en-US" sz="2000" dirty="0"/>
              <a:t> í </a:t>
            </a:r>
            <a:r>
              <a:rPr lang="en-US" sz="2000" dirty="0" err="1"/>
              <a:t>eldinum</a:t>
            </a:r>
            <a:r>
              <a:rPr lang="en-US" sz="2000" dirty="0"/>
              <a:t>, </a:t>
            </a:r>
            <a:r>
              <a:rPr lang="en-US" sz="2000" dirty="0" err="1"/>
              <a:t>þá</a:t>
            </a:r>
            <a:r>
              <a:rPr lang="en-US" sz="2000" dirty="0"/>
              <a:t> </a:t>
            </a:r>
            <a:r>
              <a:rPr lang="en-US" sz="2000" dirty="0" err="1"/>
              <a:t>ert</a:t>
            </a:r>
            <a:r>
              <a:rPr lang="en-US" sz="2000" dirty="0"/>
              <a:t> </a:t>
            </a:r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dreifa</a:t>
            </a:r>
            <a:r>
              <a:rPr lang="en-US" sz="2000" dirty="0"/>
              <a:t> </a:t>
            </a:r>
            <a:r>
              <a:rPr lang="en-US" sz="2000" dirty="0" err="1"/>
              <a:t>einbeitingunni</a:t>
            </a:r>
            <a:r>
              <a:rPr lang="en-US" sz="2000" dirty="0"/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Ekki </a:t>
            </a:r>
            <a:r>
              <a:rPr lang="en-US" sz="2000" dirty="0" err="1"/>
              <a:t>horfa</a:t>
            </a:r>
            <a:r>
              <a:rPr lang="en-US" sz="2000" dirty="0"/>
              <a:t> á </a:t>
            </a:r>
            <a:r>
              <a:rPr lang="en-US" sz="2000" dirty="0" err="1"/>
              <a:t>sjónvarp</a:t>
            </a:r>
            <a:r>
              <a:rPr lang="en-US" sz="2000" dirty="0"/>
              <a:t> </a:t>
            </a:r>
            <a:r>
              <a:rPr lang="en-US" sz="2000" dirty="0" err="1"/>
              <a:t>eða</a:t>
            </a:r>
            <a:r>
              <a:rPr lang="en-US" sz="2000" dirty="0"/>
              <a:t> </a:t>
            </a:r>
            <a:r>
              <a:rPr lang="en-US" sz="2000" dirty="0" err="1"/>
              <a:t>annað</a:t>
            </a:r>
            <a:r>
              <a:rPr lang="en-US" sz="2000" dirty="0"/>
              <a:t> </a:t>
            </a:r>
            <a:r>
              <a:rPr lang="en-US" sz="2000" dirty="0" err="1"/>
              <a:t>afþreyingarefni</a:t>
            </a:r>
            <a:r>
              <a:rPr lang="en-US" sz="2000" dirty="0"/>
              <a:t> um </a:t>
            </a:r>
            <a:r>
              <a:rPr lang="en-US" sz="2000" dirty="0" err="1"/>
              <a:t>leið</a:t>
            </a:r>
            <a:r>
              <a:rPr lang="en-US" sz="2000" dirty="0"/>
              <a:t> og </a:t>
            </a:r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lærir</a:t>
            </a:r>
            <a:r>
              <a:rPr lang="en-US" sz="2000" dirty="0"/>
              <a:t>.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Ekki vera á </a:t>
            </a:r>
            <a:r>
              <a:rPr lang="en-US" sz="2000" dirty="0" err="1"/>
              <a:t>samfélagsmiðlum</a:t>
            </a:r>
            <a:r>
              <a:rPr lang="en-US" sz="2000" dirty="0"/>
              <a:t> um </a:t>
            </a:r>
            <a:r>
              <a:rPr lang="en-US" sz="2000" dirty="0" err="1"/>
              <a:t>leið</a:t>
            </a:r>
            <a:r>
              <a:rPr lang="en-US" sz="2000" dirty="0"/>
              <a:t> og </a:t>
            </a:r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lærir</a:t>
            </a:r>
            <a:r>
              <a:rPr lang="en-US" sz="2000" dirty="0"/>
              <a:t>. 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Slökktu</a:t>
            </a:r>
            <a:r>
              <a:rPr lang="en-US" sz="2000" dirty="0"/>
              <a:t> á ,,notification” á </a:t>
            </a:r>
            <a:r>
              <a:rPr lang="en-US" sz="2000" dirty="0" err="1"/>
              <a:t>snjalltækinu</a:t>
            </a:r>
            <a:endParaRPr lang="en-US" sz="20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Ekki </a:t>
            </a:r>
            <a:r>
              <a:rPr lang="en-US" sz="2000" dirty="0" err="1"/>
              <a:t>sinna</a:t>
            </a:r>
            <a:r>
              <a:rPr lang="en-US" sz="2000" dirty="0"/>
              <a:t> </a:t>
            </a:r>
            <a:r>
              <a:rPr lang="en-US" sz="2000" dirty="0" err="1"/>
              <a:t>heimilisverkum</a:t>
            </a:r>
            <a:r>
              <a:rPr lang="en-US" sz="2000" dirty="0"/>
              <a:t> á </a:t>
            </a:r>
            <a:r>
              <a:rPr lang="en-US" sz="2000" dirty="0" err="1"/>
              <a:t>heimánámstímanum</a:t>
            </a:r>
            <a:r>
              <a:rPr lang="en-US" sz="2000" dirty="0"/>
              <a:t>, </a:t>
            </a:r>
            <a:r>
              <a:rPr lang="en-US" sz="2000" dirty="0" err="1"/>
              <a:t>semja</a:t>
            </a:r>
            <a:r>
              <a:rPr lang="en-US" sz="2000" dirty="0"/>
              <a:t> </a:t>
            </a:r>
            <a:r>
              <a:rPr lang="en-US" sz="2000" dirty="0" err="1"/>
              <a:t>við</a:t>
            </a:r>
            <a:r>
              <a:rPr lang="en-US" sz="2000" dirty="0"/>
              <a:t> </a:t>
            </a:r>
            <a:r>
              <a:rPr lang="en-US" sz="2000" dirty="0" err="1"/>
              <a:t>heimilisfólk</a:t>
            </a:r>
            <a:r>
              <a:rPr lang="en-US" sz="2000" dirty="0"/>
              <a:t> um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sinna</a:t>
            </a:r>
            <a:r>
              <a:rPr lang="en-US" sz="2000" dirty="0"/>
              <a:t> </a:t>
            </a:r>
            <a:r>
              <a:rPr lang="en-US" sz="2000" dirty="0" err="1"/>
              <a:t>því</a:t>
            </a:r>
            <a:r>
              <a:rPr lang="en-US" sz="2000" dirty="0"/>
              <a:t> á </a:t>
            </a:r>
            <a:r>
              <a:rPr lang="en-US" sz="2000" dirty="0" err="1"/>
              <a:t>öðrum</a:t>
            </a:r>
            <a:r>
              <a:rPr lang="en-US" sz="2000" dirty="0"/>
              <a:t> </a:t>
            </a:r>
            <a:r>
              <a:rPr lang="en-US" sz="2000" dirty="0" err="1"/>
              <a:t>tímum</a:t>
            </a:r>
            <a:r>
              <a:rPr lang="en-US" sz="2000" dirty="0"/>
              <a:t>.</a:t>
            </a:r>
          </a:p>
        </p:txBody>
      </p:sp>
      <p:pic>
        <p:nvPicPr>
          <p:cNvPr id="5" name="Picture 4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90958222-5503-4B1A-816E-E6FDF6BE9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6" b="3"/>
          <a:stretch/>
        </p:blipFill>
        <p:spPr>
          <a:xfrm>
            <a:off x="6327113" y="1657402"/>
            <a:ext cx="5658408" cy="39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Stuttar námslotur</a:t>
            </a:r>
            <a:endParaRPr lang="is-IS" sz="4000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lvl="1"/>
            <a:r>
              <a:rPr lang="en-US" sz="1900"/>
              <a:t>Námslota er sá tími sem þú ert að læra án þess að stoppa.</a:t>
            </a:r>
          </a:p>
          <a:p>
            <a:pPr lvl="1"/>
            <a:endParaRPr lang="en-US" sz="1900"/>
          </a:p>
          <a:p>
            <a:pPr lvl="1"/>
            <a:r>
              <a:rPr lang="en-US" sz="1900"/>
              <a:t>Ef þú situr of lengi við finnur þú til þreytu og einbeitingin minnkar. </a:t>
            </a:r>
          </a:p>
          <a:p>
            <a:pPr lvl="1"/>
            <a:endParaRPr lang="en-US" sz="1900"/>
          </a:p>
          <a:p>
            <a:pPr lvl="1"/>
            <a:r>
              <a:rPr lang="en-US" sz="1900"/>
              <a:t>Hafðu námslotur stuttar 30-40 mínútur. Stattu upp og teygðu úr þér í örfáar mínútur á milli.</a:t>
            </a:r>
          </a:p>
          <a:p>
            <a:pPr marL="457200" lvl="1" indent="0">
              <a:buNone/>
            </a:pPr>
            <a:endParaRPr lang="en-US" sz="1900"/>
          </a:p>
          <a:p>
            <a:pPr lvl="1"/>
            <a:r>
              <a:rPr lang="en-US" sz="1900"/>
              <a:t>Gott að nýta sér tímastillingu í síma fyrir námslotur og pásur. </a:t>
            </a:r>
          </a:p>
        </p:txBody>
      </p:sp>
      <p:pic>
        <p:nvPicPr>
          <p:cNvPr id="5" name="Picture 4" descr="A picture containing grass, outdoor, sitting, small&#10;&#10;Description automatically generated">
            <a:extLst>
              <a:ext uri="{FF2B5EF4-FFF2-40B4-BE49-F238E27FC236}">
                <a16:creationId xmlns:a16="http://schemas.microsoft.com/office/drawing/2014/main" id="{6354CD55-C3EB-43AC-881A-D74330DFA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928" r="21926" b="-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0454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Búta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niður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verkefni</a:t>
            </a:r>
            <a:endParaRPr lang="is-IS" b="1" dirty="0"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4054359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Sum </a:t>
            </a:r>
            <a:r>
              <a:rPr lang="en-US" sz="2000" dirty="0" err="1"/>
              <a:t>verkefni</a:t>
            </a:r>
            <a:r>
              <a:rPr lang="en-US" sz="2000" dirty="0"/>
              <a:t> </a:t>
            </a:r>
            <a:r>
              <a:rPr lang="en-US" sz="2000" dirty="0" err="1"/>
              <a:t>eru</a:t>
            </a:r>
            <a:r>
              <a:rPr lang="en-US" sz="2000" dirty="0"/>
              <a:t> </a:t>
            </a:r>
            <a:r>
              <a:rPr lang="en-US" sz="2000" dirty="0" err="1"/>
              <a:t>erfið</a:t>
            </a:r>
            <a:r>
              <a:rPr lang="en-US" sz="2000" dirty="0"/>
              <a:t> og </a:t>
            </a:r>
            <a:r>
              <a:rPr lang="en-US" sz="2000" dirty="0" err="1"/>
              <a:t>þér</a:t>
            </a:r>
            <a:r>
              <a:rPr lang="en-US" sz="2000" dirty="0"/>
              <a:t> </a:t>
            </a:r>
            <a:r>
              <a:rPr lang="en-US" sz="2000" dirty="0" err="1"/>
              <a:t>finnst</a:t>
            </a:r>
            <a:r>
              <a:rPr lang="en-US" sz="2000" dirty="0"/>
              <a:t> </a:t>
            </a:r>
            <a:r>
              <a:rPr lang="en-US" sz="2000" dirty="0" err="1"/>
              <a:t>kannski</a:t>
            </a:r>
            <a:r>
              <a:rPr lang="en-US" sz="2000" dirty="0"/>
              <a:t> </a:t>
            </a:r>
            <a:r>
              <a:rPr lang="en-US" sz="2000" dirty="0" err="1"/>
              <a:t>eins</a:t>
            </a:r>
            <a:r>
              <a:rPr lang="en-US" sz="2000" dirty="0"/>
              <a:t> og </a:t>
            </a:r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getir</a:t>
            </a:r>
            <a:r>
              <a:rPr lang="en-US" sz="2000" dirty="0"/>
              <a:t> ekki </a:t>
            </a:r>
            <a:r>
              <a:rPr lang="en-US" sz="2000" dirty="0" err="1"/>
              <a:t>leyst</a:t>
            </a:r>
            <a:r>
              <a:rPr lang="en-US" sz="2000" dirty="0"/>
              <a:t> þau.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því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búta</a:t>
            </a:r>
            <a:r>
              <a:rPr lang="en-US" sz="2000" dirty="0"/>
              <a:t> </a:t>
            </a:r>
            <a:r>
              <a:rPr lang="en-US" sz="2000" dirty="0" err="1"/>
              <a:t>verkefnið</a:t>
            </a:r>
            <a:r>
              <a:rPr lang="en-US" sz="2000" dirty="0"/>
              <a:t> </a:t>
            </a:r>
            <a:r>
              <a:rPr lang="en-US" sz="2000" dirty="0" err="1"/>
              <a:t>niður</a:t>
            </a:r>
            <a:r>
              <a:rPr lang="en-US" sz="2000" dirty="0"/>
              <a:t> í </a:t>
            </a:r>
            <a:r>
              <a:rPr lang="en-US" sz="2000" dirty="0" err="1"/>
              <a:t>mörg</a:t>
            </a:r>
            <a:r>
              <a:rPr lang="en-US" sz="2000" dirty="0"/>
              <a:t> </a:t>
            </a:r>
            <a:r>
              <a:rPr lang="en-US" sz="2000" dirty="0" err="1"/>
              <a:t>smærri</a:t>
            </a:r>
            <a:r>
              <a:rPr lang="en-US" sz="2000" dirty="0"/>
              <a:t> </a:t>
            </a:r>
            <a:r>
              <a:rPr lang="en-US" sz="2000" dirty="0" err="1"/>
              <a:t>verður</a:t>
            </a:r>
            <a:r>
              <a:rPr lang="en-US" sz="2000" dirty="0"/>
              <a:t> </a:t>
            </a:r>
            <a:r>
              <a:rPr lang="en-US" sz="2000" dirty="0" err="1"/>
              <a:t>auðveldara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leysa</a:t>
            </a:r>
            <a:r>
              <a:rPr lang="en-US" sz="2000" dirty="0"/>
              <a:t> </a:t>
            </a:r>
            <a:r>
              <a:rPr lang="en-US" sz="2000" dirty="0" err="1"/>
              <a:t>hvert</a:t>
            </a:r>
            <a:r>
              <a:rPr lang="en-US" sz="2000" dirty="0"/>
              <a:t> </a:t>
            </a:r>
            <a:r>
              <a:rPr lang="en-US" sz="2000" dirty="0" err="1"/>
              <a:t>verkefni</a:t>
            </a:r>
            <a:r>
              <a:rPr lang="en-US" sz="2000" dirty="0"/>
              <a:t> </a:t>
            </a:r>
            <a:r>
              <a:rPr lang="en-US" sz="2000" dirty="0" err="1"/>
              <a:t>fyrir</a:t>
            </a:r>
            <a:r>
              <a:rPr lang="en-US" sz="2000" dirty="0"/>
              <a:t> sig.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getur</a:t>
            </a:r>
            <a:r>
              <a:rPr lang="en-US" sz="2000" dirty="0"/>
              <a:t> </a:t>
            </a:r>
            <a:r>
              <a:rPr lang="en-US" sz="2000" dirty="0" err="1"/>
              <a:t>verðlaunað</a:t>
            </a:r>
            <a:r>
              <a:rPr lang="en-US" sz="2000" dirty="0"/>
              <a:t> </a:t>
            </a:r>
            <a:r>
              <a:rPr lang="en-US" sz="2000" dirty="0" err="1"/>
              <a:t>þig</a:t>
            </a:r>
            <a:r>
              <a:rPr lang="en-US" sz="2000" dirty="0"/>
              <a:t> </a:t>
            </a:r>
            <a:r>
              <a:rPr lang="en-US" sz="2000" dirty="0" err="1"/>
              <a:t>þegar</a:t>
            </a:r>
            <a:r>
              <a:rPr lang="en-US" sz="2000" dirty="0"/>
              <a:t> </a:t>
            </a:r>
            <a:r>
              <a:rPr lang="en-US" sz="2000" dirty="0" err="1"/>
              <a:t>þú</a:t>
            </a:r>
            <a:r>
              <a:rPr lang="en-US" sz="2000" dirty="0"/>
              <a:t> </a:t>
            </a:r>
            <a:r>
              <a:rPr lang="en-US" sz="2000" dirty="0" err="1"/>
              <a:t>hefur</a:t>
            </a:r>
            <a:r>
              <a:rPr lang="en-US" sz="2000" dirty="0"/>
              <a:t> </a:t>
            </a:r>
            <a:r>
              <a:rPr lang="en-US" sz="2000" dirty="0" err="1"/>
              <a:t>lokið</a:t>
            </a:r>
            <a:r>
              <a:rPr lang="en-US" sz="2000" dirty="0"/>
              <a:t> </a:t>
            </a:r>
            <a:r>
              <a:rPr lang="en-US" sz="2000" dirty="0" err="1"/>
              <a:t>hverjum</a:t>
            </a:r>
            <a:r>
              <a:rPr lang="en-US" sz="2000" dirty="0"/>
              <a:t> </a:t>
            </a:r>
            <a:r>
              <a:rPr lang="en-US" sz="2000" dirty="0" err="1"/>
              <a:t>hluta</a:t>
            </a:r>
            <a:r>
              <a:rPr lang="en-US" sz="2000" dirty="0"/>
              <a:t> </a:t>
            </a:r>
            <a:r>
              <a:rPr lang="en-US" sz="2000" dirty="0" err="1"/>
              <a:t>t.d.</a:t>
            </a:r>
            <a:r>
              <a:rPr lang="en-US" sz="2000" dirty="0"/>
              <a:t> 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því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taka </a:t>
            </a:r>
            <a:r>
              <a:rPr lang="en-US" sz="2000" dirty="0" err="1"/>
              <a:t>þér</a:t>
            </a:r>
            <a:r>
              <a:rPr lang="en-US" sz="2000" dirty="0"/>
              <a:t> </a:t>
            </a:r>
            <a:r>
              <a:rPr lang="en-US" sz="2000" dirty="0" err="1"/>
              <a:t>pásu</a:t>
            </a:r>
            <a:r>
              <a:rPr lang="en-US" sz="2000" dirty="0"/>
              <a:t>, </a:t>
            </a:r>
            <a:r>
              <a:rPr lang="en-US" sz="2000" dirty="0" err="1"/>
              <a:t>hlusta</a:t>
            </a:r>
            <a:r>
              <a:rPr lang="en-US" sz="2000" dirty="0"/>
              <a:t> á </a:t>
            </a:r>
            <a:r>
              <a:rPr lang="en-US" sz="2000" dirty="0" err="1"/>
              <a:t>uppáhaldslagið</a:t>
            </a:r>
            <a:r>
              <a:rPr lang="en-US" sz="2000" dirty="0"/>
              <a:t> </a:t>
            </a:r>
            <a:r>
              <a:rPr lang="en-US" sz="2000" dirty="0" err="1"/>
              <a:t>þitt</a:t>
            </a:r>
            <a:r>
              <a:rPr lang="en-US" sz="2000" dirty="0"/>
              <a:t> </a:t>
            </a:r>
            <a:r>
              <a:rPr lang="en-US" sz="2000" dirty="0" err="1"/>
              <a:t>eða</a:t>
            </a:r>
            <a:r>
              <a:rPr lang="en-US" sz="2000" dirty="0"/>
              <a:t> </a:t>
            </a:r>
            <a:r>
              <a:rPr lang="en-US" sz="2000" dirty="0" err="1"/>
              <a:t>fá</a:t>
            </a:r>
            <a:r>
              <a:rPr lang="en-US" sz="2000" dirty="0"/>
              <a:t> </a:t>
            </a:r>
            <a:r>
              <a:rPr lang="en-US" sz="2000" dirty="0" err="1"/>
              <a:t>þér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borða</a:t>
            </a:r>
            <a:r>
              <a:rPr lang="en-US" sz="2000" dirty="0"/>
              <a:t>.</a:t>
            </a:r>
          </a:p>
        </p:txBody>
      </p:sp>
      <p:pic>
        <p:nvPicPr>
          <p:cNvPr id="5" name="Picture 4" descr="A picture containing stationary, implement, pencil&#10;&#10;Description automatically generated">
            <a:extLst>
              <a:ext uri="{FF2B5EF4-FFF2-40B4-BE49-F238E27FC236}">
                <a16:creationId xmlns:a16="http://schemas.microsoft.com/office/drawing/2014/main" id="{84F8D38F-4884-40AE-8F65-773F7F6A1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r="9772" b="-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325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A078C9-78FC-4513-AB91-A02EE6B58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7289" y="1363181"/>
            <a:ext cx="9291918" cy="4859151"/>
          </a:xfrm>
          <a:ln>
            <a:noFill/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7C711A5-8811-4FF5-A876-3E68C47B904E}"/>
              </a:ext>
            </a:extLst>
          </p:cNvPr>
          <p:cNvSpPr/>
          <p:nvPr/>
        </p:nvSpPr>
        <p:spPr>
          <a:xfrm>
            <a:off x="1788457" y="179843"/>
            <a:ext cx="8538883" cy="12241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Hugarfar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skiptir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máli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Fastmótað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                             </a:t>
            </a:r>
            <a:r>
              <a:rPr lang="en-US" sz="2800" b="1" dirty="0" err="1">
                <a:solidFill>
                  <a:schemeClr val="tx1"/>
                </a:solidFill>
              </a:rPr>
              <a:t>Vaxandi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endParaRPr lang="is-IS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4F9977E3-5747-4C46-BF8E-0096AE4A5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3512" y="255071"/>
            <a:ext cx="1703777" cy="227170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F5F2B3D-765B-454D-9CA8-90D4AFB7F21D}"/>
              </a:ext>
            </a:extLst>
          </p:cNvPr>
          <p:cNvSpPr/>
          <p:nvPr/>
        </p:nvSpPr>
        <p:spPr>
          <a:xfrm>
            <a:off x="5188864" y="914400"/>
            <a:ext cx="2146901" cy="44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226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7A8FB-E32E-42DE-8F3A-815FF965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Hugarfar og velvild í eigin garð</a:t>
            </a:r>
            <a:endParaRPr lang="is-IS" sz="4000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DC44-631A-4405-98F8-5AF1A7B3C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r>
              <a:rPr lang="en-US" sz="1900"/>
              <a:t>Þú verður að trúa að þú getir þetta </a:t>
            </a:r>
          </a:p>
          <a:p>
            <a:r>
              <a:rPr lang="en-US" sz="1900"/>
              <a:t>Nýttu styrkleika þína </a:t>
            </a:r>
          </a:p>
          <a:p>
            <a:r>
              <a:rPr lang="en-US" sz="1900"/>
              <a:t>Engar ofurkröfur á sjálfan þig</a:t>
            </a:r>
          </a:p>
          <a:p>
            <a:r>
              <a:rPr lang="en-US" sz="1900"/>
              <a:t>Forðastu samanburð við aðra</a:t>
            </a:r>
          </a:p>
          <a:p>
            <a:pPr lvl="1"/>
            <a:r>
              <a:rPr lang="en-US" sz="1900"/>
              <a:t>Hann getur verið mesta eiturpilla sem til er ;-(</a:t>
            </a:r>
          </a:p>
          <a:p>
            <a:pPr lvl="1"/>
            <a:r>
              <a:rPr lang="en-US" sz="1900"/>
              <a:t>Þú getur brotið þig niður með því að vera að bera þig saman við aðra. Aðstæður eru svo ólíkar hjá einstaklingum.</a:t>
            </a:r>
          </a:p>
          <a:p>
            <a:r>
              <a:rPr lang="en-US" sz="1900"/>
              <a:t>Þakklæti – þakkaðu sjálfum þér fyrir vel unnin störf</a:t>
            </a:r>
            <a:endParaRPr lang="is-IS" sz="190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8A0A695-0F44-4841-B138-970DFDE0F2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" r="-2" b="-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162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0EBF80-60D4-48A5-B0A4-FE2E18573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/>
          <a:stretch/>
        </p:blipFill>
        <p:spPr>
          <a:xfrm>
            <a:off x="0" y="201716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ABA69-8562-404D-B154-FAE82D66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443758"/>
            <a:ext cx="5570328" cy="13850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Vertu </a:t>
            </a:r>
            <a:r>
              <a:rPr lang="en-US" sz="3600" b="1" dirty="0" err="1">
                <a:latin typeface="+mn-lt"/>
              </a:rPr>
              <a:t>jákvæð</a:t>
            </a:r>
            <a:r>
              <a:rPr lang="en-US" sz="3600" b="1" dirty="0">
                <a:latin typeface="+mn-lt"/>
              </a:rPr>
              <a:t>/</a:t>
            </a:r>
            <a:r>
              <a:rPr lang="en-US" sz="3600" b="1" dirty="0" err="1">
                <a:latin typeface="+mn-lt"/>
              </a:rPr>
              <a:t>ur</a:t>
            </a:r>
            <a:r>
              <a:rPr lang="en-US" sz="3600" b="1" dirty="0">
                <a:latin typeface="+mn-lt"/>
              </a:rPr>
              <a:t> í </a:t>
            </a:r>
            <a:r>
              <a:rPr lang="en-US" sz="3600" b="1" dirty="0" err="1">
                <a:latin typeface="+mn-lt"/>
              </a:rPr>
              <a:t>eigin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garð</a:t>
            </a:r>
            <a:br>
              <a:rPr lang="en-US" sz="3600" dirty="0"/>
            </a:br>
            <a:endParaRPr lang="is-IS" sz="3600" b="1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D002-E939-49F2-94E1-387F9E1B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1694329"/>
            <a:ext cx="5649314" cy="4343084"/>
          </a:xfrm>
        </p:spPr>
        <p:txBody>
          <a:bodyPr anchor="ctr">
            <a:normAutofit/>
          </a:bodyPr>
          <a:lstStyle/>
          <a:p>
            <a:endParaRPr lang="en-US" sz="1100" dirty="0"/>
          </a:p>
          <a:p>
            <a:r>
              <a:rPr lang="en-US" sz="2400" dirty="0" err="1"/>
              <a:t>Mundu</a:t>
            </a:r>
            <a:r>
              <a:rPr lang="en-US" sz="2400" dirty="0"/>
              <a:t> </a:t>
            </a:r>
            <a:r>
              <a:rPr lang="en-US" sz="2400" dirty="0" err="1"/>
              <a:t>eftir</a:t>
            </a:r>
            <a:r>
              <a:rPr lang="en-US" sz="2400" dirty="0"/>
              <a:t> </a:t>
            </a:r>
            <a:r>
              <a:rPr lang="en-US" sz="2400" b="1" dirty="0"/>
              <a:t>YES</a:t>
            </a:r>
            <a:r>
              <a:rPr lang="en-US" sz="2400" dirty="0"/>
              <a:t> </a:t>
            </a:r>
            <a:r>
              <a:rPr lang="en-US" sz="2400" dirty="0" err="1"/>
              <a:t>áhrifunum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b="1" dirty="0"/>
              <a:t>Y</a:t>
            </a:r>
            <a:r>
              <a:rPr lang="en-US" dirty="0"/>
              <a:t>= </a:t>
            </a:r>
            <a:r>
              <a:rPr lang="en-US" dirty="0" err="1"/>
              <a:t>yfirvegun</a:t>
            </a:r>
            <a:endParaRPr lang="en-US" dirty="0"/>
          </a:p>
          <a:p>
            <a:pPr lvl="1"/>
            <a:r>
              <a:rPr lang="en-US" b="1" dirty="0"/>
              <a:t>E</a:t>
            </a:r>
            <a:r>
              <a:rPr lang="en-US" dirty="0"/>
              <a:t>= </a:t>
            </a:r>
            <a:r>
              <a:rPr lang="en-US" dirty="0" err="1"/>
              <a:t>einbeiting</a:t>
            </a:r>
            <a:endParaRPr lang="en-US" dirty="0"/>
          </a:p>
          <a:p>
            <a:pPr lvl="1"/>
            <a:r>
              <a:rPr lang="en-US" b="1" dirty="0"/>
              <a:t>S</a:t>
            </a:r>
            <a:r>
              <a:rPr lang="en-US" dirty="0"/>
              <a:t>= </a:t>
            </a:r>
            <a:r>
              <a:rPr lang="en-US" dirty="0" err="1"/>
              <a:t>sjálfstraust</a:t>
            </a:r>
            <a:endParaRPr lang="en-US" dirty="0"/>
          </a:p>
          <a:p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201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/>
              <a:t>Ég sjálf/ur</a:t>
            </a:r>
            <a:r>
              <a:rPr lang="en-US" sz="600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 err="1"/>
              <a:t>Skráðu</a:t>
            </a:r>
            <a:r>
              <a:rPr lang="en-US" sz="3200" dirty="0"/>
              <a:t> </a:t>
            </a:r>
            <a:r>
              <a:rPr lang="en-US" sz="3200" dirty="0" err="1"/>
              <a:t>niður</a:t>
            </a:r>
            <a:r>
              <a:rPr lang="en-US" sz="3200" dirty="0"/>
              <a:t>;  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200" dirty="0"/>
              <a:t>5 </a:t>
            </a:r>
            <a:r>
              <a:rPr lang="en-US" sz="3200" dirty="0" err="1"/>
              <a:t>styrkleika</a:t>
            </a:r>
            <a:r>
              <a:rPr lang="en-US" sz="3200" dirty="0"/>
              <a:t> -  5 </a:t>
            </a:r>
            <a:r>
              <a:rPr lang="en-US" sz="3200" dirty="0" err="1"/>
              <a:t>veikleika</a:t>
            </a:r>
            <a:endParaRPr lang="en-US" sz="3200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87D449A-0FC9-43A5-BF88-7217D943C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5B875-B8EF-4EA4-AB11-BB40EDB3C50D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4" tooltip="http://www.socialana.com/face-your-weaknesses-to-find-your-strengt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5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b="1" err="1"/>
              <a:t>Hvers</a:t>
            </a:r>
            <a:r>
              <a:rPr lang="en-US" b="1"/>
              <a:t> </a:t>
            </a:r>
            <a:r>
              <a:rPr lang="en-US" b="1" err="1"/>
              <a:t>vegna</a:t>
            </a:r>
            <a:r>
              <a:rPr lang="en-US" b="1"/>
              <a:t> ?</a:t>
            </a:r>
            <a:r>
              <a:rPr lang="en-US"/>
              <a:t>	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Afhverju er ég í skóla?</a:t>
            </a:r>
          </a:p>
          <a:p>
            <a:r>
              <a:rPr lang="en-US" sz="2000"/>
              <a:t>Hvaða árangri ætla ég að ná?</a:t>
            </a:r>
          </a:p>
          <a:p>
            <a:r>
              <a:rPr lang="is-IS" sz="2000"/>
              <a:t>Hvernig vil ég að mér líði í skólanum?</a:t>
            </a:r>
          </a:p>
          <a:p>
            <a:r>
              <a:rPr lang="is-IS" sz="2000"/>
              <a:t>Hvernig er skipulagið í náminu hjá mér?</a:t>
            </a:r>
          </a:p>
          <a:p>
            <a:r>
              <a:rPr lang="is-IS" sz="2000"/>
              <a:t>Hvað eyði ég miklum tíma í heimanám á dag?</a:t>
            </a:r>
          </a:p>
          <a:p>
            <a:endParaRPr lang="is-IS" sz="20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4C5AF2C6-C66D-4C44-9739-F343E527E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89" r="4775" b="-1"/>
          <a:stretch/>
        </p:blipFill>
        <p:spPr>
          <a:xfrm>
            <a:off x="5405862" y="2275323"/>
            <a:ext cx="6019331" cy="23041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060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3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525195"/>
            <a:ext cx="5015753" cy="1801146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latin typeface="+mn-lt"/>
              </a:rPr>
              <a:t>Hvað</a:t>
            </a:r>
            <a:r>
              <a:rPr lang="en-US" sz="4000" b="1" dirty="0">
                <a:latin typeface="+mn-lt"/>
              </a:rPr>
              <a:t> er </a:t>
            </a:r>
            <a:r>
              <a:rPr lang="en-US" sz="4000" b="1" dirty="0" err="1">
                <a:latin typeface="+mn-lt"/>
              </a:rPr>
              <a:t>námstækni</a:t>
            </a:r>
            <a:r>
              <a:rPr lang="en-US" sz="4000" b="1" dirty="0"/>
              <a:t>?</a:t>
            </a:r>
            <a:r>
              <a:rPr lang="en-US" sz="4000" dirty="0"/>
              <a:t>	</a:t>
            </a:r>
            <a:endParaRPr lang="is-I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2791024"/>
            <a:ext cx="4769224" cy="18011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Námstækni</a:t>
            </a:r>
            <a:r>
              <a:rPr lang="en-US" sz="2400" dirty="0"/>
              <a:t> er </a:t>
            </a:r>
            <a:r>
              <a:rPr lang="en-US" sz="2400" dirty="0" err="1"/>
              <a:t>sambland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leiðum</a:t>
            </a:r>
            <a:r>
              <a:rPr lang="en-US" sz="2400" dirty="0"/>
              <a:t> og/</a:t>
            </a:r>
            <a:r>
              <a:rPr lang="en-US" sz="2400" dirty="0" err="1"/>
              <a:t>eða</a:t>
            </a:r>
            <a:r>
              <a:rPr lang="en-US" sz="2400" dirty="0"/>
              <a:t> </a:t>
            </a:r>
            <a:r>
              <a:rPr lang="en-US" sz="2400" dirty="0" err="1"/>
              <a:t>aðgerðum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ná</a:t>
            </a:r>
            <a:r>
              <a:rPr lang="en-US" sz="2400" dirty="0"/>
              <a:t> </a:t>
            </a:r>
            <a:r>
              <a:rPr lang="en-US" sz="2400" dirty="0" err="1"/>
              <a:t>árangri</a:t>
            </a:r>
            <a:r>
              <a:rPr lang="en-US" sz="2400" dirty="0"/>
              <a:t> í </a:t>
            </a:r>
            <a:r>
              <a:rPr lang="en-US" sz="2400" dirty="0" err="1"/>
              <a:t>námi</a:t>
            </a:r>
            <a:r>
              <a:rPr lang="en-US" sz="2400" dirty="0"/>
              <a:t> </a:t>
            </a:r>
            <a:r>
              <a:rPr lang="en-US" sz="2400" dirty="0" err="1"/>
              <a:t>eða</a:t>
            </a:r>
            <a:r>
              <a:rPr lang="en-US" sz="2400" dirty="0"/>
              <a:t> </a:t>
            </a:r>
            <a:r>
              <a:rPr lang="en-US" sz="2400" dirty="0" err="1"/>
              <a:t>starfi</a:t>
            </a:r>
            <a:r>
              <a:rPr lang="en-US" sz="2400" dirty="0"/>
              <a:t>. </a:t>
            </a:r>
            <a:endParaRPr lang="is-IS" sz="2400" dirty="0"/>
          </a:p>
          <a:p>
            <a:endParaRPr lang="is-IS" sz="2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D49DBEF-1E06-4358-A3E1-D71FCF9F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r="8269" b="1"/>
          <a:stretch/>
        </p:blipFill>
        <p:spPr>
          <a:xfrm>
            <a:off x="5186557" y="162853"/>
            <a:ext cx="6830817" cy="61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3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206" y="632012"/>
            <a:ext cx="5614875" cy="69924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Tímastjórnun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skipula</a:t>
            </a:r>
            <a:r>
              <a:rPr lang="en-US" b="1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	</a:t>
            </a:r>
            <a:endParaRPr lang="is-IS" dirty="0">
              <a:solidFill>
                <a:srgbClr val="000000"/>
              </a:solidFill>
            </a:endParaRPr>
          </a:p>
        </p:txBody>
      </p:sp>
      <p:sp>
        <p:nvSpPr>
          <p:cNvPr id="4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clock, person, sitting, large&#10;&#10;Description automatically generated">
            <a:extLst>
              <a:ext uri="{FF2B5EF4-FFF2-40B4-BE49-F238E27FC236}">
                <a16:creationId xmlns:a16="http://schemas.microsoft.com/office/drawing/2014/main" id="{C024EAD2-918C-4AD2-9E91-A45A3C692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455" b="-3"/>
          <a:stretch/>
        </p:blipFill>
        <p:spPr>
          <a:xfrm>
            <a:off x="81208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05" y="1178169"/>
            <a:ext cx="6181509" cy="527538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000000"/>
                </a:solidFill>
              </a:rPr>
              <a:t>Mæta</a:t>
            </a:r>
            <a:r>
              <a:rPr lang="en-US" sz="2400" b="1" dirty="0">
                <a:solidFill>
                  <a:srgbClr val="000000"/>
                </a:solidFill>
              </a:rPr>
              <a:t> í </a:t>
            </a:r>
            <a:r>
              <a:rPr lang="en-US" sz="2400" b="1" dirty="0" err="1">
                <a:solidFill>
                  <a:srgbClr val="000000"/>
                </a:solidFill>
              </a:rPr>
              <a:t>alla</a:t>
            </a:r>
            <a:r>
              <a:rPr lang="en-US" sz="2400" b="1" dirty="0">
                <a:solidFill>
                  <a:srgbClr val="000000"/>
                </a:solidFill>
              </a:rPr>
              <a:t> tíma</a:t>
            </a:r>
          </a:p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000000"/>
                </a:solidFill>
              </a:rPr>
              <a:t>Læra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heima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daglega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000000"/>
                </a:solidFill>
              </a:rPr>
              <a:t>Finna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sér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ákveðinn</a:t>
            </a:r>
            <a:r>
              <a:rPr lang="en-US" sz="2400" b="1" dirty="0">
                <a:solidFill>
                  <a:srgbClr val="000000"/>
                </a:solidFill>
              </a:rPr>
              <a:t> tíma </a:t>
            </a:r>
            <a:r>
              <a:rPr lang="en-US" sz="2400" b="1" dirty="0" err="1">
                <a:solidFill>
                  <a:srgbClr val="000000"/>
                </a:solidFill>
              </a:rPr>
              <a:t>dagsins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fyrir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heimanámið</a:t>
            </a:r>
            <a:endParaRPr lang="en-US" sz="2400" b="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Best er </a:t>
            </a:r>
            <a:r>
              <a:rPr lang="en-US" dirty="0" err="1">
                <a:solidFill>
                  <a:srgbClr val="000000"/>
                </a:solidFill>
              </a:rPr>
              <a:t>að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læra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strax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loknum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skóla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rgbClr val="000000"/>
                </a:solidFill>
              </a:rPr>
              <a:t>Áætlaðu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fastan</a:t>
            </a:r>
            <a:r>
              <a:rPr lang="en-US" dirty="0">
                <a:solidFill>
                  <a:srgbClr val="000000"/>
                </a:solidFill>
              </a:rPr>
              <a:t> tíma á </a:t>
            </a:r>
            <a:r>
              <a:rPr lang="en-US" dirty="0" err="1">
                <a:solidFill>
                  <a:srgbClr val="000000"/>
                </a:solidFill>
              </a:rPr>
              <a:t>hverjum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degi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heimanáminu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settu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upp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vikuplan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tímaplan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rgbClr val="000000"/>
                </a:solidFill>
              </a:rPr>
              <a:t>Ef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þú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tekur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ákveðinn</a:t>
            </a:r>
            <a:r>
              <a:rPr lang="en-US" dirty="0">
                <a:solidFill>
                  <a:srgbClr val="000000"/>
                </a:solidFill>
              </a:rPr>
              <a:t> tíma </a:t>
            </a:r>
            <a:r>
              <a:rPr lang="en-US" dirty="0" err="1">
                <a:solidFill>
                  <a:srgbClr val="000000"/>
                </a:solidFill>
              </a:rPr>
              <a:t>daglega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fyrir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heimanám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þá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verður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lærdómurinn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hluti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daglega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lífi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þínu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jafn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sjálfsagður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hlutur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að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sér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borða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is-I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1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8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86184"/>
            <a:ext cx="572148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Rútína</a:t>
            </a:r>
            <a:r>
              <a:rPr lang="en-US" dirty="0"/>
              <a:t>	</a:t>
            </a:r>
            <a:endParaRPr lang="is-I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E1F4321-DF77-4721-BDAD-397FB7A7F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r="1638" b="2"/>
          <a:stretch/>
        </p:blipFill>
        <p:spPr>
          <a:xfrm>
            <a:off x="838200" y="643467"/>
            <a:ext cx="4261337" cy="553349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1" name="Arc 50">
            <a:extLst>
              <a:ext uri="{FF2B5EF4-FFF2-40B4-BE49-F238E27FC236}">
                <a16:creationId xmlns:a16="http://schemas.microsoft.com/office/drawing/2014/main" id="{4B56CC07-3AFD-4C79-AFB2-0428FBBD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943208">
            <a:off x="-619225" y="5190398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946684"/>
            <a:ext cx="5721484" cy="4351338"/>
          </a:xfrm>
        </p:spPr>
        <p:txBody>
          <a:bodyPr>
            <a:normAutofit/>
          </a:bodyPr>
          <a:lstStyle/>
          <a:p>
            <a:r>
              <a:rPr lang="en-US" b="1" dirty="0" err="1"/>
              <a:t>Halda</a:t>
            </a:r>
            <a:r>
              <a:rPr lang="en-US" b="1" dirty="0"/>
              <a:t> </a:t>
            </a:r>
            <a:r>
              <a:rPr lang="en-US" b="1" dirty="0" err="1"/>
              <a:t>rútínu</a:t>
            </a:r>
            <a:r>
              <a:rPr lang="en-US" b="1" dirty="0"/>
              <a:t> </a:t>
            </a:r>
            <a:r>
              <a:rPr lang="en-US" b="1" dirty="0" err="1"/>
              <a:t>hvað</a:t>
            </a:r>
            <a:r>
              <a:rPr lang="en-US" b="1" dirty="0"/>
              <a:t> </a:t>
            </a:r>
            <a:r>
              <a:rPr lang="en-US" b="1" dirty="0" err="1"/>
              <a:t>varðar</a:t>
            </a:r>
            <a:r>
              <a:rPr lang="en-US" b="1" dirty="0"/>
              <a:t> </a:t>
            </a:r>
            <a:r>
              <a:rPr lang="en-US" b="1" dirty="0" err="1"/>
              <a:t>hreyfingu</a:t>
            </a:r>
            <a:r>
              <a:rPr lang="en-US" b="1" dirty="0"/>
              <a:t>, mat og </a:t>
            </a:r>
            <a:r>
              <a:rPr lang="en-US" b="1" dirty="0" err="1"/>
              <a:t>svefn</a:t>
            </a:r>
            <a:r>
              <a:rPr lang="en-US" b="1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Hreyfa</a:t>
            </a:r>
            <a:r>
              <a:rPr lang="en-US" dirty="0"/>
              <a:t> sig </a:t>
            </a:r>
            <a:r>
              <a:rPr lang="en-US" dirty="0" err="1"/>
              <a:t>daglega</a:t>
            </a:r>
            <a:r>
              <a:rPr lang="en-US" dirty="0"/>
              <a:t> </a:t>
            </a:r>
            <a:r>
              <a:rPr lang="en-US" dirty="0" err="1"/>
              <a:t>a.m.k</a:t>
            </a:r>
            <a:r>
              <a:rPr lang="en-US" dirty="0"/>
              <a:t>. 30 mín.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Borða</a:t>
            </a:r>
            <a:r>
              <a:rPr lang="en-US" dirty="0"/>
              <a:t> </a:t>
            </a:r>
            <a:r>
              <a:rPr lang="en-US" dirty="0" err="1"/>
              <a:t>reglulega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minnsta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 8 tíma </a:t>
            </a:r>
            <a:r>
              <a:rPr lang="en-US" dirty="0" err="1"/>
              <a:t>svefn</a:t>
            </a:r>
            <a:r>
              <a:rPr lang="en-US" dirty="0"/>
              <a:t>, </a:t>
            </a:r>
            <a:r>
              <a:rPr lang="en-US" dirty="0" err="1"/>
              <a:t>minni</a:t>
            </a:r>
            <a:r>
              <a:rPr lang="en-US" dirty="0"/>
              <a:t> og </a:t>
            </a:r>
            <a:r>
              <a:rPr lang="en-US" dirty="0" err="1"/>
              <a:t>ónæmiskerfi</a:t>
            </a:r>
            <a:r>
              <a:rPr lang="en-US" dirty="0"/>
              <a:t> </a:t>
            </a:r>
            <a:r>
              <a:rPr lang="en-US" dirty="0" err="1"/>
              <a:t>styrkist</a:t>
            </a:r>
            <a:r>
              <a:rPr lang="en-US" dirty="0"/>
              <a:t> í </a:t>
            </a:r>
            <a:r>
              <a:rPr lang="en-US" dirty="0" err="1"/>
              <a:t>svefni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9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61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21" y="401478"/>
            <a:ext cx="4766330" cy="86758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latin typeface="+mn-lt"/>
              </a:rPr>
              <a:t>Forgangsröðun</a:t>
            </a:r>
            <a:r>
              <a:rPr lang="en-US" sz="4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	</a:t>
            </a:r>
            <a:endParaRPr lang="is-IS" sz="3600" dirty="0">
              <a:solidFill>
                <a:srgbClr val="000000"/>
              </a:solidFill>
            </a:endParaRPr>
          </a:p>
        </p:txBody>
      </p:sp>
      <p:sp>
        <p:nvSpPr>
          <p:cNvPr id="118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199F56FF-F393-4670-8E41-147D971D7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1925"/>
          <a:stretch/>
        </p:blipFill>
        <p:spPr>
          <a:xfrm>
            <a:off x="338328" y="2392698"/>
            <a:ext cx="4142232" cy="29961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1381342"/>
            <a:ext cx="5741002" cy="507518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Clr>
                <a:srgbClr val="64A4EC"/>
              </a:buClr>
            </a:pPr>
            <a:r>
              <a:rPr lang="en-US" sz="2200" b="1" dirty="0" err="1">
                <a:solidFill>
                  <a:srgbClr val="000000"/>
                </a:solidFill>
              </a:rPr>
              <a:t>Forgangsraða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verkefnum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eftir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dögum</a:t>
            </a:r>
            <a:r>
              <a:rPr lang="en-US" sz="2200" b="1" dirty="0">
                <a:solidFill>
                  <a:srgbClr val="000000"/>
                </a:solidFill>
              </a:rPr>
              <a:t> /</a:t>
            </a:r>
            <a:r>
              <a:rPr lang="en-US" sz="2200" b="1" dirty="0" err="1">
                <a:solidFill>
                  <a:srgbClr val="000000"/>
                </a:solidFill>
              </a:rPr>
              <a:t>aðstæðum</a:t>
            </a:r>
            <a:endParaRPr lang="en-US" sz="22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64A4EC"/>
              </a:buClr>
            </a:pPr>
            <a:r>
              <a:rPr lang="en-US" sz="2200" b="1" dirty="0" err="1">
                <a:solidFill>
                  <a:srgbClr val="000000"/>
                </a:solidFill>
              </a:rPr>
              <a:t>Búðu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til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verkefnalista</a:t>
            </a:r>
            <a:endParaRPr lang="en-US" sz="2200" b="1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00000"/>
              </a:lnSpc>
              <a:buClr>
                <a:srgbClr val="64A4EC"/>
              </a:buClr>
              <a:buNone/>
            </a:pPr>
            <a:r>
              <a:rPr lang="en-US" sz="2200" dirty="0">
                <a:solidFill>
                  <a:srgbClr val="000000"/>
                </a:solidFill>
              </a:rPr>
              <a:t>	A = </a:t>
            </a:r>
            <a:r>
              <a:rPr lang="en-US" sz="2200" dirty="0" err="1">
                <a:solidFill>
                  <a:srgbClr val="000000"/>
                </a:solidFill>
              </a:rPr>
              <a:t>aðkallandi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lnSpc>
                <a:spcPct val="100000"/>
              </a:lnSpc>
              <a:buClr>
                <a:srgbClr val="64A4EC"/>
              </a:buClr>
              <a:buNone/>
            </a:pPr>
            <a:r>
              <a:rPr lang="en-US" sz="2200" dirty="0">
                <a:solidFill>
                  <a:srgbClr val="000000"/>
                </a:solidFill>
              </a:rPr>
              <a:t>	B = </a:t>
            </a:r>
            <a:r>
              <a:rPr lang="en-US" sz="2200" dirty="0" err="1">
                <a:solidFill>
                  <a:srgbClr val="000000"/>
                </a:solidFill>
              </a:rPr>
              <a:t>má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bíða</a:t>
            </a:r>
            <a:endParaRPr lang="en-US" sz="22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00000"/>
              </a:lnSpc>
              <a:buClr>
                <a:srgbClr val="64A4EC"/>
              </a:buClr>
              <a:buNone/>
            </a:pPr>
            <a:r>
              <a:rPr lang="en-US" sz="2200" dirty="0">
                <a:solidFill>
                  <a:srgbClr val="000000"/>
                </a:solidFill>
              </a:rPr>
              <a:t>	C = </a:t>
            </a:r>
            <a:r>
              <a:rPr lang="en-US" sz="2200" dirty="0" err="1">
                <a:solidFill>
                  <a:srgbClr val="000000"/>
                </a:solidFill>
              </a:rPr>
              <a:t>minna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mikilvæg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verkefni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>
                <a:srgbClr val="64A4EC"/>
              </a:buClr>
            </a:pPr>
            <a:r>
              <a:rPr lang="en-US" sz="2200" b="1" dirty="0" err="1">
                <a:solidFill>
                  <a:srgbClr val="000000"/>
                </a:solidFill>
              </a:rPr>
              <a:t>Góð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regla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að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byrja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alltaf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að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vinna</a:t>
            </a:r>
            <a:r>
              <a:rPr lang="en-US" sz="2200" b="1" dirty="0">
                <a:solidFill>
                  <a:srgbClr val="000000"/>
                </a:solidFill>
              </a:rPr>
              <a:t> í </a:t>
            </a:r>
            <a:r>
              <a:rPr lang="en-US" sz="2200" b="1" dirty="0" err="1">
                <a:solidFill>
                  <a:srgbClr val="000000"/>
                </a:solidFill>
              </a:rPr>
              <a:t>því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fagi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sem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þér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finnst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erfiðast</a:t>
            </a:r>
            <a:r>
              <a:rPr lang="en-US" sz="2200" b="1" dirty="0">
                <a:solidFill>
                  <a:srgbClr val="000000"/>
                </a:solidFill>
              </a:rPr>
              <a:t> og </a:t>
            </a:r>
            <a:r>
              <a:rPr lang="en-US" sz="2200" b="1" dirty="0" err="1">
                <a:solidFill>
                  <a:srgbClr val="000000"/>
                </a:solidFill>
              </a:rPr>
              <a:t>leiðinlegast</a:t>
            </a:r>
            <a:endParaRPr lang="en-US" sz="2200" b="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Clr>
                <a:srgbClr val="64A4EC"/>
              </a:buClr>
            </a:pPr>
            <a:r>
              <a:rPr lang="en-US" sz="2200" dirty="0" err="1">
                <a:solidFill>
                  <a:srgbClr val="000000"/>
                </a:solidFill>
              </a:rPr>
              <a:t>Þá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ertu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búinn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því</a:t>
            </a:r>
            <a:r>
              <a:rPr lang="en-US" sz="2200" dirty="0">
                <a:solidFill>
                  <a:srgbClr val="000000"/>
                </a:solidFill>
              </a:rPr>
              <a:t> og </a:t>
            </a:r>
            <a:r>
              <a:rPr lang="en-US" sz="2200" dirty="0" err="1">
                <a:solidFill>
                  <a:srgbClr val="000000"/>
                </a:solidFill>
              </a:rPr>
              <a:t>þarft</a:t>
            </a:r>
            <a:r>
              <a:rPr lang="en-US" sz="2200" dirty="0">
                <a:solidFill>
                  <a:srgbClr val="000000"/>
                </a:solidFill>
              </a:rPr>
              <a:t> ekki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hafa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áhyggjur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því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eiga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það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eftir</a:t>
            </a:r>
            <a:endParaRPr lang="en-US" sz="22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Clr>
                <a:srgbClr val="64A4EC"/>
              </a:buClr>
            </a:pPr>
            <a:r>
              <a:rPr lang="en-US" sz="2200" dirty="0">
                <a:solidFill>
                  <a:srgbClr val="000000"/>
                </a:solidFill>
              </a:rPr>
              <a:t>,,Gott </a:t>
            </a:r>
            <a:r>
              <a:rPr lang="en-US" sz="2200" dirty="0" err="1">
                <a:solidFill>
                  <a:srgbClr val="000000"/>
                </a:solidFill>
              </a:rPr>
              <a:t>skipulag</a:t>
            </a:r>
            <a:r>
              <a:rPr lang="en-US" sz="2200" dirty="0">
                <a:solidFill>
                  <a:srgbClr val="000000"/>
                </a:solidFill>
              </a:rPr>
              <a:t> er </a:t>
            </a:r>
            <a:r>
              <a:rPr lang="en-US" sz="2200" dirty="0" err="1">
                <a:solidFill>
                  <a:srgbClr val="000000"/>
                </a:solidFill>
              </a:rPr>
              <a:t>gulli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betra</a:t>
            </a:r>
            <a:r>
              <a:rPr lang="en-US" sz="2200" dirty="0">
                <a:solidFill>
                  <a:srgbClr val="000000"/>
                </a:solidFill>
              </a:rPr>
              <a:t>” </a:t>
            </a:r>
            <a:r>
              <a:rPr lang="en-US" sz="2200" dirty="0" err="1">
                <a:solidFill>
                  <a:srgbClr val="000000"/>
                </a:solidFill>
              </a:rPr>
              <a:t>segir</a:t>
            </a:r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 err="1">
                <a:solidFill>
                  <a:srgbClr val="000000"/>
                </a:solidFill>
              </a:rPr>
              <a:t>máltækið</a:t>
            </a:r>
            <a:r>
              <a:rPr lang="en-US" sz="2200" dirty="0">
                <a:solidFill>
                  <a:srgbClr val="000000"/>
                </a:solidFill>
              </a:rPr>
              <a:t> ;-) </a:t>
            </a:r>
            <a:endParaRPr lang="is-IS" sz="22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B5ADB-E75B-4AAC-A874-3EE1ED307C43}"/>
              </a:ext>
            </a:extLst>
          </p:cNvPr>
          <p:cNvSpPr txBox="1"/>
          <p:nvPr/>
        </p:nvSpPr>
        <p:spPr>
          <a:xfrm>
            <a:off x="2021232" y="5188790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5" tooltip="http://corinesmiles.blogspot.com/2011/05/prioritiz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table, cake, small&#10;&#10;Description automatically generated">
            <a:extLst>
              <a:ext uri="{FF2B5EF4-FFF2-40B4-BE49-F238E27FC236}">
                <a16:creationId xmlns:a16="http://schemas.microsoft.com/office/drawing/2014/main" id="{21613BB0-04AF-4151-9ACD-F68C544CF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5000"/>
          <a:stretch/>
        </p:blipFill>
        <p:spPr>
          <a:xfrm>
            <a:off x="78830" y="10"/>
            <a:ext cx="12192000" cy="6857990"/>
          </a:xfrm>
          <a:prstGeom prst="rect">
            <a:avLst/>
          </a:prstGeom>
        </p:spPr>
      </p:pic>
      <p:sp>
        <p:nvSpPr>
          <p:cNvPr id="15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402" y="676821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+mn-lt"/>
              </a:rPr>
              <a:t>Markmið</a:t>
            </a:r>
            <a:r>
              <a:rPr lang="en-US" sz="3600" dirty="0"/>
              <a:t>	</a:t>
            </a:r>
            <a:endParaRPr lang="is-IS" sz="3600" dirty="0"/>
          </a:p>
        </p:txBody>
      </p:sp>
      <p:cxnSp>
        <p:nvCxnSpPr>
          <p:cNvPr id="152" name="Straight Connector 12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75" y="2019575"/>
            <a:ext cx="5391190" cy="4329636"/>
          </a:xfrm>
        </p:spPr>
        <p:txBody>
          <a:bodyPr anchor="ctr">
            <a:noAutofit/>
          </a:bodyPr>
          <a:lstStyle/>
          <a:p>
            <a:pPr>
              <a:buClr>
                <a:srgbClr val="64A4EC"/>
              </a:buClr>
            </a:pPr>
            <a:r>
              <a:rPr lang="en-US" sz="2000" b="1" dirty="0" err="1"/>
              <a:t>Settu</a:t>
            </a:r>
            <a:r>
              <a:rPr lang="en-US" sz="2000" b="1" dirty="0"/>
              <a:t> </a:t>
            </a:r>
            <a:r>
              <a:rPr lang="en-US" sz="2000" b="1" dirty="0" err="1"/>
              <a:t>þér</a:t>
            </a:r>
            <a:r>
              <a:rPr lang="en-US" sz="2000" b="1" dirty="0"/>
              <a:t> </a:t>
            </a:r>
            <a:r>
              <a:rPr lang="en-US" sz="2000" b="1" dirty="0" err="1"/>
              <a:t>markmið</a:t>
            </a:r>
            <a:r>
              <a:rPr lang="en-US" sz="2000" b="1" dirty="0"/>
              <a:t> </a:t>
            </a:r>
            <a:r>
              <a:rPr lang="en-US" sz="2000" b="1" dirty="0" err="1"/>
              <a:t>fyrir</a:t>
            </a:r>
            <a:r>
              <a:rPr lang="en-US" sz="2000" b="1" dirty="0"/>
              <a:t> </a:t>
            </a:r>
            <a:r>
              <a:rPr lang="en-US" sz="2000" b="1" dirty="0" err="1"/>
              <a:t>vikuna</a:t>
            </a:r>
            <a:r>
              <a:rPr lang="en-US" sz="2000" b="1" dirty="0"/>
              <a:t> </a:t>
            </a:r>
            <a:r>
              <a:rPr lang="en-US" sz="2000" b="1" dirty="0" err="1"/>
              <a:t>eða</a:t>
            </a:r>
            <a:r>
              <a:rPr lang="en-US" sz="2000" b="1" dirty="0"/>
              <a:t> </a:t>
            </a:r>
            <a:r>
              <a:rPr lang="en-US" sz="2000" b="1" dirty="0" err="1"/>
              <a:t>jafnvel</a:t>
            </a:r>
            <a:r>
              <a:rPr lang="en-US" sz="2000" b="1" dirty="0"/>
              <a:t> </a:t>
            </a:r>
            <a:r>
              <a:rPr lang="en-US" sz="2000" b="1" dirty="0" err="1"/>
              <a:t>hvern</a:t>
            </a:r>
            <a:r>
              <a:rPr lang="en-US" sz="2000" b="1" dirty="0"/>
              <a:t> </a:t>
            </a:r>
            <a:r>
              <a:rPr lang="en-US" sz="2000" b="1" dirty="0" err="1"/>
              <a:t>dag</a:t>
            </a:r>
            <a:r>
              <a:rPr lang="en-US" sz="2000" b="1" dirty="0"/>
              <a:t>. </a:t>
            </a:r>
          </a:p>
          <a:p>
            <a:pPr>
              <a:buClr>
                <a:srgbClr val="64A4EC"/>
              </a:buClr>
            </a:pPr>
            <a:r>
              <a:rPr lang="en-US" sz="2000" b="1" dirty="0"/>
              <a:t>Vert </a:t>
            </a:r>
            <a:r>
              <a:rPr lang="en-US" sz="2000" b="1" dirty="0" err="1"/>
              <a:t>þú</a:t>
            </a:r>
            <a:r>
              <a:rPr lang="en-US" sz="2000" b="1" dirty="0"/>
              <a:t> </a:t>
            </a:r>
            <a:r>
              <a:rPr lang="en-US" sz="2000" b="1" dirty="0" err="1"/>
              <a:t>við</a:t>
            </a:r>
            <a:r>
              <a:rPr lang="en-US" sz="2000" b="1" dirty="0"/>
              <a:t> </a:t>
            </a:r>
            <a:r>
              <a:rPr lang="en-US" sz="2000" b="1" dirty="0" err="1"/>
              <a:t>stjórnina</a:t>
            </a:r>
            <a:r>
              <a:rPr lang="en-US" sz="2000" b="1" dirty="0"/>
              <a:t> – vertu SMART</a:t>
            </a:r>
          </a:p>
          <a:p>
            <a:pPr>
              <a:buClr>
                <a:srgbClr val="64A4EC"/>
              </a:buClr>
            </a:pPr>
            <a:r>
              <a:rPr lang="en-US" sz="2000" b="1" dirty="0" err="1"/>
              <a:t>Markmiðin</a:t>
            </a:r>
            <a:r>
              <a:rPr lang="en-US" sz="2000" b="1" dirty="0"/>
              <a:t> þurfa </a:t>
            </a:r>
            <a:r>
              <a:rPr lang="en-US" sz="2000" b="1" dirty="0" err="1"/>
              <a:t>að</a:t>
            </a:r>
            <a:r>
              <a:rPr lang="en-US" sz="2000" b="1" dirty="0"/>
              <a:t> vera: </a:t>
            </a:r>
          </a:p>
          <a:p>
            <a:pPr lvl="1">
              <a:buClr>
                <a:srgbClr val="64A4EC"/>
              </a:buClr>
            </a:pPr>
            <a:r>
              <a:rPr lang="en-US" sz="2000" b="1" dirty="0"/>
              <a:t>S</a:t>
            </a:r>
            <a:r>
              <a:rPr lang="en-US" sz="2000" dirty="0"/>
              <a:t>=</a:t>
            </a:r>
            <a:r>
              <a:rPr lang="en-US" sz="2000" b="1" dirty="0"/>
              <a:t> </a:t>
            </a:r>
            <a:r>
              <a:rPr lang="en-US" sz="2000" dirty="0" err="1"/>
              <a:t>sértæk</a:t>
            </a:r>
            <a:r>
              <a:rPr lang="en-US" sz="2000" dirty="0"/>
              <a:t>/</a:t>
            </a:r>
            <a:r>
              <a:rPr lang="en-US" sz="2000" dirty="0" err="1"/>
              <a:t>skýr</a:t>
            </a:r>
            <a:endParaRPr lang="en-US" sz="2000" dirty="0"/>
          </a:p>
          <a:p>
            <a:pPr lvl="1">
              <a:buClr>
                <a:srgbClr val="64A4EC"/>
              </a:buClr>
            </a:pPr>
            <a:r>
              <a:rPr lang="en-US" sz="2000" b="1" dirty="0"/>
              <a:t>M</a:t>
            </a:r>
            <a:r>
              <a:rPr lang="en-US" sz="2000" dirty="0"/>
              <a:t>= </a:t>
            </a:r>
            <a:r>
              <a:rPr lang="en-US" sz="2000" dirty="0" err="1"/>
              <a:t>mælanleg</a:t>
            </a:r>
            <a:endParaRPr lang="en-US" sz="2000" dirty="0"/>
          </a:p>
          <a:p>
            <a:pPr lvl="1">
              <a:buClr>
                <a:srgbClr val="64A4EC"/>
              </a:buClr>
            </a:pPr>
            <a:r>
              <a:rPr lang="en-US" sz="2000" b="1" dirty="0"/>
              <a:t>A</a:t>
            </a:r>
            <a:r>
              <a:rPr lang="en-US" sz="2000" dirty="0"/>
              <a:t>= </a:t>
            </a:r>
            <a:r>
              <a:rPr lang="en-US" sz="2000" dirty="0" err="1"/>
              <a:t>aðlaðandi</a:t>
            </a:r>
            <a:r>
              <a:rPr lang="en-US" sz="2000" dirty="0"/>
              <a:t>/</a:t>
            </a:r>
            <a:r>
              <a:rPr lang="en-US" sz="2000" dirty="0" err="1"/>
              <a:t>aðkallandi</a:t>
            </a:r>
            <a:endParaRPr lang="en-US" sz="2000" dirty="0"/>
          </a:p>
          <a:p>
            <a:pPr lvl="1">
              <a:buClr>
                <a:srgbClr val="64A4EC"/>
              </a:buClr>
            </a:pPr>
            <a:r>
              <a:rPr lang="en-US" sz="2000" b="1" dirty="0"/>
              <a:t>R</a:t>
            </a:r>
            <a:r>
              <a:rPr lang="en-US" sz="2000" dirty="0"/>
              <a:t>= </a:t>
            </a:r>
            <a:r>
              <a:rPr lang="en-US" sz="2000" dirty="0" err="1"/>
              <a:t>raunhæf</a:t>
            </a:r>
            <a:endParaRPr lang="en-US" sz="2000" dirty="0"/>
          </a:p>
          <a:p>
            <a:pPr lvl="1">
              <a:buClr>
                <a:srgbClr val="64A4EC"/>
              </a:buClr>
            </a:pPr>
            <a:r>
              <a:rPr lang="en-US" sz="2000" b="1" dirty="0"/>
              <a:t>T</a:t>
            </a:r>
            <a:r>
              <a:rPr lang="en-US" sz="2000" dirty="0"/>
              <a:t>= </a:t>
            </a:r>
            <a:r>
              <a:rPr lang="en-US" sz="2000" dirty="0" err="1"/>
              <a:t>tímasett</a:t>
            </a:r>
            <a:endParaRPr lang="en-US" sz="2000" dirty="0"/>
          </a:p>
          <a:p>
            <a:pPr>
              <a:buClr>
                <a:srgbClr val="64A4EC"/>
              </a:buClr>
            </a:pPr>
            <a:r>
              <a:rPr lang="en-US" sz="2000" b="1" dirty="0" err="1"/>
              <a:t>Endurmeta</a:t>
            </a:r>
            <a:r>
              <a:rPr lang="en-US" sz="2000" b="1" dirty="0"/>
              <a:t> svo </a:t>
            </a:r>
            <a:r>
              <a:rPr lang="en-US" sz="2000" b="1" dirty="0" err="1"/>
              <a:t>markmiðin</a:t>
            </a:r>
            <a:r>
              <a:rPr lang="en-US" sz="2000" b="1" dirty="0"/>
              <a:t> í </a:t>
            </a:r>
            <a:r>
              <a:rPr lang="en-US" sz="2000" b="1" dirty="0" err="1"/>
              <a:t>lok</a:t>
            </a:r>
            <a:r>
              <a:rPr lang="en-US" sz="2000" b="1" dirty="0"/>
              <a:t> viku/</a:t>
            </a:r>
            <a:r>
              <a:rPr lang="en-US" sz="2000" b="1" dirty="0" err="1"/>
              <a:t>dags</a:t>
            </a:r>
            <a:r>
              <a:rPr lang="en-US" sz="2000" b="1" dirty="0"/>
              <a:t> og </a:t>
            </a:r>
            <a:r>
              <a:rPr lang="en-US" sz="2000" b="1" dirty="0" err="1"/>
              <a:t>verðlauna</a:t>
            </a:r>
            <a:r>
              <a:rPr lang="en-US" sz="2000" b="1" dirty="0"/>
              <a:t> sig </a:t>
            </a:r>
            <a:r>
              <a:rPr lang="en-US" sz="2000" b="1" dirty="0" err="1"/>
              <a:t>fyrir</a:t>
            </a:r>
            <a:r>
              <a:rPr lang="en-US" sz="2000" b="1" dirty="0"/>
              <a:t> vel </a:t>
            </a:r>
            <a:r>
              <a:rPr lang="en-US" sz="2000" b="1" dirty="0" err="1"/>
              <a:t>unnin</a:t>
            </a:r>
            <a:r>
              <a:rPr lang="en-US" sz="2000" b="1" dirty="0"/>
              <a:t> </a:t>
            </a:r>
            <a:r>
              <a:rPr lang="en-US" sz="2000" b="1" dirty="0" err="1"/>
              <a:t>störf</a:t>
            </a:r>
            <a:r>
              <a:rPr lang="en-US" sz="2000" b="1" dirty="0"/>
              <a:t> ;-)</a:t>
            </a:r>
            <a:endParaRPr lang="is-I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7DB1-525B-413E-8334-979BE82A70E5}"/>
              </a:ext>
            </a:extLst>
          </p:cNvPr>
          <p:cNvSpPr txBox="1"/>
          <p:nvPr/>
        </p:nvSpPr>
        <p:spPr>
          <a:xfrm>
            <a:off x="10005183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4" tooltip="https://www.aviationcoaching.com/en/how-to-understand-which-are-your-goa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7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Virkni</a:t>
            </a:r>
            <a:r>
              <a:rPr lang="en-US" b="1" dirty="0">
                <a:latin typeface="+mn-lt"/>
              </a:rPr>
              <a:t> í </a:t>
            </a:r>
            <a:r>
              <a:rPr lang="en-US" b="1" dirty="0" err="1">
                <a:latin typeface="+mn-lt"/>
              </a:rPr>
              <a:t>námi</a:t>
            </a:r>
            <a:endParaRPr lang="is-IS" b="1" dirty="0"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316481"/>
            <a:ext cx="5745479" cy="3882608"/>
          </a:xfrm>
        </p:spPr>
        <p:txBody>
          <a:bodyPr>
            <a:normAutofit/>
          </a:bodyPr>
          <a:lstStyle/>
          <a:p>
            <a:pPr lvl="1"/>
            <a:r>
              <a:rPr lang="en-US" sz="2000" b="1" dirty="0" err="1"/>
              <a:t>Þjálfun</a:t>
            </a:r>
            <a:r>
              <a:rPr lang="en-US" sz="2000" b="1" dirty="0"/>
              <a:t> – </a:t>
            </a:r>
            <a:r>
              <a:rPr lang="en-US" sz="2000" b="1" dirty="0" err="1"/>
              <a:t>yfirfærsla</a:t>
            </a:r>
            <a:r>
              <a:rPr lang="en-US" sz="2000" b="1" dirty="0"/>
              <a:t> </a:t>
            </a:r>
            <a:r>
              <a:rPr lang="en-US" sz="2000" b="1" dirty="0" err="1"/>
              <a:t>þekkingar</a:t>
            </a:r>
            <a:endParaRPr lang="en-US" sz="2000" b="1" dirty="0"/>
          </a:p>
          <a:p>
            <a:pPr lvl="2"/>
            <a:r>
              <a:rPr lang="en-US" dirty="0"/>
              <a:t>Ekki bara </a:t>
            </a:r>
            <a:r>
              <a:rPr lang="en-US" dirty="0" err="1"/>
              <a:t>horfa</a:t>
            </a:r>
            <a:r>
              <a:rPr lang="en-US" dirty="0"/>
              <a:t>, </a:t>
            </a:r>
            <a:r>
              <a:rPr lang="en-US" dirty="0" err="1"/>
              <a:t>lesa</a:t>
            </a:r>
            <a:r>
              <a:rPr lang="en-US" dirty="0"/>
              <a:t> og </a:t>
            </a:r>
            <a:r>
              <a:rPr lang="en-US" dirty="0" err="1"/>
              <a:t>hlusta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Þú</a:t>
            </a:r>
            <a:r>
              <a:rPr lang="en-US" dirty="0"/>
              <a:t> </a:t>
            </a:r>
            <a:r>
              <a:rPr lang="en-US" dirty="0" err="1"/>
              <a:t>þarft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prófa</a:t>
            </a:r>
            <a:r>
              <a:rPr lang="en-US" dirty="0"/>
              <a:t> </a:t>
            </a:r>
            <a:r>
              <a:rPr lang="en-US" dirty="0" err="1"/>
              <a:t>sjálf</a:t>
            </a:r>
            <a:r>
              <a:rPr lang="en-US" dirty="0"/>
              <a:t>/</a:t>
            </a:r>
            <a:r>
              <a:rPr lang="en-US" dirty="0" err="1"/>
              <a:t>ur</a:t>
            </a:r>
            <a:r>
              <a:rPr lang="en-US" dirty="0"/>
              <a:t> </a:t>
            </a:r>
            <a:r>
              <a:rPr lang="en-US" dirty="0" err="1"/>
              <a:t>t.d.</a:t>
            </a:r>
            <a:r>
              <a:rPr lang="en-US" dirty="0"/>
              <a:t> </a:t>
            </a:r>
            <a:r>
              <a:rPr lang="en-US" dirty="0" err="1"/>
              <a:t>umorða</a:t>
            </a:r>
            <a:r>
              <a:rPr lang="en-US" dirty="0"/>
              <a:t>, </a:t>
            </a:r>
            <a:r>
              <a:rPr lang="en-US" dirty="0" err="1"/>
              <a:t>upprifjun</a:t>
            </a:r>
            <a:r>
              <a:rPr lang="en-US" dirty="0"/>
              <a:t>, </a:t>
            </a:r>
            <a:r>
              <a:rPr lang="en-US" dirty="0" err="1"/>
              <a:t>glósur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samantekt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Vera </a:t>
            </a:r>
            <a:r>
              <a:rPr lang="en-US" sz="2000" b="1" dirty="0" err="1"/>
              <a:t>virkur</a:t>
            </a:r>
            <a:r>
              <a:rPr lang="en-US" sz="2000" b="1" dirty="0"/>
              <a:t> í </a:t>
            </a:r>
            <a:r>
              <a:rPr lang="en-US" sz="2000" b="1" dirty="0" err="1"/>
              <a:t>námi</a:t>
            </a:r>
            <a:r>
              <a:rPr lang="en-US" sz="2000" b="1" dirty="0"/>
              <a:t>/tíma</a:t>
            </a:r>
          </a:p>
          <a:p>
            <a:pPr lvl="2"/>
            <a:r>
              <a:rPr lang="en-US" dirty="0" err="1"/>
              <a:t>Þora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spyrja</a:t>
            </a:r>
            <a:r>
              <a:rPr lang="en-US" dirty="0"/>
              <a:t> </a:t>
            </a:r>
            <a:r>
              <a:rPr lang="en-US" dirty="0" err="1"/>
              <a:t>spurninga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skilja</a:t>
            </a:r>
            <a:r>
              <a:rPr lang="en-US" dirty="0"/>
              <a:t> </a:t>
            </a:r>
            <a:r>
              <a:rPr lang="en-US" dirty="0" err="1"/>
              <a:t>t.d.</a:t>
            </a:r>
            <a:r>
              <a:rPr lang="en-US" dirty="0"/>
              <a:t> </a:t>
            </a:r>
            <a:r>
              <a:rPr lang="en-US" dirty="0" err="1"/>
              <a:t>kennara</a:t>
            </a:r>
            <a:r>
              <a:rPr lang="en-US" dirty="0"/>
              <a:t>, </a:t>
            </a:r>
            <a:r>
              <a:rPr lang="en-US" dirty="0" err="1"/>
              <a:t>námshópa</a:t>
            </a:r>
            <a:endParaRPr lang="en-US" dirty="0"/>
          </a:p>
          <a:p>
            <a:pPr lvl="2"/>
            <a:r>
              <a:rPr lang="en-US" dirty="0" err="1"/>
              <a:t>Finna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námshóp</a:t>
            </a:r>
            <a:r>
              <a:rPr lang="en-US" dirty="0"/>
              <a:t>/</a:t>
            </a:r>
            <a:r>
              <a:rPr lang="en-US" dirty="0" err="1"/>
              <a:t>stuðningsnet</a:t>
            </a:r>
            <a:r>
              <a:rPr lang="en-US" dirty="0"/>
              <a:t> í gegnum </a:t>
            </a:r>
            <a:r>
              <a:rPr lang="en-US" dirty="0" err="1"/>
              <a:t>fjarfundarbúnað</a:t>
            </a:r>
            <a:r>
              <a:rPr lang="en-US" dirty="0"/>
              <a:t> á Teams, messenger. </a:t>
            </a:r>
            <a:r>
              <a:rPr lang="en-US" dirty="0" err="1"/>
              <a:t>Nemendur</a:t>
            </a:r>
            <a:r>
              <a:rPr lang="en-US" dirty="0"/>
              <a:t> geta </a:t>
            </a:r>
            <a:r>
              <a:rPr lang="en-US" dirty="0" err="1"/>
              <a:t>unnið</a:t>
            </a:r>
            <a:r>
              <a:rPr lang="en-US" dirty="0"/>
              <a:t> saman, </a:t>
            </a:r>
            <a:r>
              <a:rPr lang="en-US" dirty="0" err="1"/>
              <a:t>spjallað</a:t>
            </a:r>
            <a:r>
              <a:rPr lang="en-US" dirty="0"/>
              <a:t>, </a:t>
            </a:r>
            <a:r>
              <a:rPr lang="en-US" dirty="0" err="1"/>
              <a:t>skipst</a:t>
            </a:r>
            <a:r>
              <a:rPr lang="en-US" dirty="0"/>
              <a:t> á </a:t>
            </a:r>
            <a:r>
              <a:rPr lang="en-US" dirty="0" err="1"/>
              <a:t>skoðunum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endParaRPr lang="en-US" sz="15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25695E1-6EBB-45C9-B6C5-0F2712058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r="5906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365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1168</Words>
  <Application>Microsoft Office PowerPoint</Application>
  <PresentationFormat>Widescreen</PresentationFormat>
  <Paragraphs>161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It always seems impossible until it´s done Nelson Mandela</vt:lpstr>
      <vt:lpstr>Ég sjálf/ur </vt:lpstr>
      <vt:lpstr>Hvers vegna ? </vt:lpstr>
      <vt:lpstr>Hvað er námstækni? </vt:lpstr>
      <vt:lpstr>Tímastjórnun og skipulag </vt:lpstr>
      <vt:lpstr>Rútína </vt:lpstr>
      <vt:lpstr>Forgangsröðun  </vt:lpstr>
      <vt:lpstr>Markmið </vt:lpstr>
      <vt:lpstr>Virkni í námi</vt:lpstr>
      <vt:lpstr>Staðsetning </vt:lpstr>
      <vt:lpstr>PowerPoint Presentation</vt:lpstr>
      <vt:lpstr>Vertu tilbúin/n</vt:lpstr>
      <vt:lpstr>Vinnufriður</vt:lpstr>
      <vt:lpstr>Eingöngu heimanámið</vt:lpstr>
      <vt:lpstr>Stuttar námslotur</vt:lpstr>
      <vt:lpstr>Búta niður verkefni</vt:lpstr>
      <vt:lpstr>PowerPoint Presentation</vt:lpstr>
      <vt:lpstr>Hugarfar og velvild í eigin garð</vt:lpstr>
      <vt:lpstr>Vertu jákvæð/ur í eigin garð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always seems impossible until it´s done Nelson Mandela</dc:title>
  <dc:creator>Ingibjörg Jónsdóttir</dc:creator>
  <cp:lastModifiedBy>Ingibjörg Jónsdóttir - FIV</cp:lastModifiedBy>
  <cp:revision>1</cp:revision>
  <dcterms:created xsi:type="dcterms:W3CDTF">2020-10-14T11:13:22Z</dcterms:created>
  <dcterms:modified xsi:type="dcterms:W3CDTF">2024-03-12T12:07:37Z</dcterms:modified>
</cp:coreProperties>
</file>